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57" r:id="rId2"/>
    <p:sldId id="258" r:id="rId3"/>
    <p:sldId id="266" r:id="rId4"/>
    <p:sldId id="268" r:id="rId5"/>
    <p:sldId id="267" r:id="rId6"/>
    <p:sldId id="261" r:id="rId7"/>
    <p:sldId id="271" r:id="rId8"/>
    <p:sldId id="272" r:id="rId9"/>
    <p:sldId id="273" r:id="rId10"/>
    <p:sldId id="275" r:id="rId11"/>
    <p:sldId id="274" r:id="rId12"/>
    <p:sldId id="276" r:id="rId13"/>
    <p:sldId id="277" r:id="rId14"/>
    <p:sldId id="278" r:id="rId15"/>
    <p:sldId id="262" r:id="rId16"/>
  </p:sldIdLst>
  <p:sldSz cx="12192000" cy="6858000"/>
  <p:notesSz cx="6858000" cy="9144000"/>
  <p:embeddedFontLst>
    <p:embeddedFont>
      <p:font typeface="#9Slide02 Noi dung dai" panose="020B0604020202020204" charset="0"/>
      <p:regular r:id="rId18"/>
    </p:embeddedFont>
    <p:embeddedFont>
      <p:font typeface="#9Slide02 Tieu de dai" panose="020B0604020202020204" charset="0"/>
      <p:bold r:id="rId19"/>
    </p:embeddedFont>
    <p:embeddedFont>
      <p:font typeface="Lobster" panose="00000500000000000000" pitchFamily="2" charset="0"/>
      <p:regular r:id="rId20"/>
    </p:embeddedFont>
    <p:embeddedFont>
      <p:font typeface="MV Boli" panose="02000500030200090000" pitchFamily="2" charset="0"/>
      <p:regular r:id="rId21"/>
    </p:embeddedFont>
    <p:embeddedFont>
      <p:font typeface="Segoe MDL2 Assets" panose="050A0102010101010101" pitchFamily="18"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8BD6"/>
    <a:srgbClr val="0683DD"/>
    <a:srgbClr val="F8A7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0927" autoAdjust="0"/>
  </p:normalViewPr>
  <p:slideViewPr>
    <p:cSldViewPr showGuides="1">
      <p:cViewPr varScale="1">
        <p:scale>
          <a:sx n="112" d="100"/>
          <a:sy n="112" d="100"/>
        </p:scale>
        <p:origin x="498"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019AB-75FD-40F7-89DE-33D57EACA6D9}" type="datetimeFigureOut">
              <a:rPr lang="en-US" smtClean="0"/>
              <a:t>7/25/2024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C6E81-A86A-4DDF-B928-663C82C18A32}" type="slidenum">
              <a:rPr lang="en-US" smtClean="0"/>
              <a:t>‹#›</a:t>
            </a:fld>
            <a:endParaRPr lang="en-US"/>
          </a:p>
        </p:txBody>
      </p:sp>
    </p:spTree>
    <p:extLst>
      <p:ext uri="{BB962C8B-B14F-4D97-AF65-F5344CB8AC3E}">
        <p14:creationId xmlns:p14="http://schemas.microsoft.com/office/powerpoint/2010/main" val="644438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5B83D-5A3F-CB43-A481-E58B84F8BA9B}" type="slidenum">
              <a:rPr lang="en-US" smtClean="0"/>
              <a:t>6</a:t>
            </a:fld>
            <a:endParaRPr lang="en-US"/>
          </a:p>
        </p:txBody>
      </p:sp>
    </p:spTree>
    <p:extLst>
      <p:ext uri="{BB962C8B-B14F-4D97-AF65-F5344CB8AC3E}">
        <p14:creationId xmlns:p14="http://schemas.microsoft.com/office/powerpoint/2010/main" val="1117682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04DA77-0714-4226-8456-DE0FB00C8765}"/>
              </a:ext>
            </a:extLst>
          </p:cNvPr>
          <p:cNvSpPr>
            <a:spLocks noGrp="1"/>
          </p:cNvSpPr>
          <p:nvPr>
            <p:ph type="dt" sz="half" idx="10"/>
          </p:nvPr>
        </p:nvSpPr>
        <p:spPr/>
        <p:txBody>
          <a:bodyPr/>
          <a:lstStyle/>
          <a:p>
            <a:fld id="{E69B9EE9-F3BF-4B40-83E7-C9BC68FDDB0E}" type="datetimeFigureOut">
              <a:rPr lang="en-US" smtClean="0"/>
              <a:t>7/25/2024</a:t>
            </a:fld>
            <a:endParaRPr lang="en-US"/>
          </a:p>
        </p:txBody>
      </p:sp>
      <p:sp>
        <p:nvSpPr>
          <p:cNvPr id="3" name="Footer Placeholder 2">
            <a:extLst>
              <a:ext uri="{FF2B5EF4-FFF2-40B4-BE49-F238E27FC236}">
                <a16:creationId xmlns:a16="http://schemas.microsoft.com/office/drawing/2014/main" id="{548689CE-C57C-4CCE-B5D7-91A284CB19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40DF66-3D9B-4E31-B419-8D199F946398}"/>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46496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A372-E784-4489-91B1-EB5F9893BA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E1B435-934F-44C4-8F1B-EC379BCB0879}"/>
              </a:ext>
            </a:extLst>
          </p:cNvPr>
          <p:cNvSpPr>
            <a:spLocks noGrp="1"/>
          </p:cNvSpPr>
          <p:nvPr>
            <p:ph type="dt" sz="half" idx="10"/>
          </p:nvPr>
        </p:nvSpPr>
        <p:spPr/>
        <p:txBody>
          <a:bodyPr/>
          <a:lstStyle/>
          <a:p>
            <a:fld id="{E69B9EE9-F3BF-4B40-83E7-C9BC68FDDB0E}" type="datetimeFigureOut">
              <a:rPr lang="en-US" smtClean="0"/>
              <a:t>7/25/2024</a:t>
            </a:fld>
            <a:endParaRPr lang="en-US"/>
          </a:p>
        </p:txBody>
      </p:sp>
      <p:sp>
        <p:nvSpPr>
          <p:cNvPr id="4" name="Footer Placeholder 3">
            <a:extLst>
              <a:ext uri="{FF2B5EF4-FFF2-40B4-BE49-F238E27FC236}">
                <a16:creationId xmlns:a16="http://schemas.microsoft.com/office/drawing/2014/main" id="{7D9BAE6C-C81A-448F-810E-8201A0E7DD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8452A-D52B-4D53-AA70-42F3E1B9132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262328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6A006-59DD-41EF-BB59-5CF0A5B0F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7CF5D0-5E86-4B07-82F0-4706674B42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32F55C-8EFE-4A66-9DB3-D0CB88777B6B}"/>
              </a:ext>
            </a:extLst>
          </p:cNvPr>
          <p:cNvSpPr>
            <a:spLocks noGrp="1"/>
          </p:cNvSpPr>
          <p:nvPr>
            <p:ph type="dt" sz="half" idx="10"/>
          </p:nvPr>
        </p:nvSpPr>
        <p:spPr/>
        <p:txBody>
          <a:bodyPr/>
          <a:lstStyle/>
          <a:p>
            <a:fld id="{E69B9EE9-F3BF-4B40-83E7-C9BC68FDDB0E}" type="datetimeFigureOut">
              <a:rPr lang="en-US" smtClean="0"/>
              <a:t>7/25/2024</a:t>
            </a:fld>
            <a:endParaRPr lang="en-US"/>
          </a:p>
        </p:txBody>
      </p:sp>
      <p:sp>
        <p:nvSpPr>
          <p:cNvPr id="5" name="Footer Placeholder 4">
            <a:extLst>
              <a:ext uri="{FF2B5EF4-FFF2-40B4-BE49-F238E27FC236}">
                <a16:creationId xmlns:a16="http://schemas.microsoft.com/office/drawing/2014/main" id="{B3E38045-8612-4FFC-BF9F-64FB98C8E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15B52-8190-4B2D-852C-B23A268AE49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63740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2C063-6317-449C-A341-883F2682D4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53C2C5-1069-41AD-AB8E-A272B5F74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335F9C6-7A1E-4BB1-8382-AF2048FA9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2CF1DA-3491-456F-B971-C43EFCD2163E}"/>
              </a:ext>
            </a:extLst>
          </p:cNvPr>
          <p:cNvSpPr>
            <a:spLocks noGrp="1"/>
          </p:cNvSpPr>
          <p:nvPr>
            <p:ph type="dt" sz="half" idx="10"/>
          </p:nvPr>
        </p:nvSpPr>
        <p:spPr/>
        <p:txBody>
          <a:bodyPr/>
          <a:lstStyle/>
          <a:p>
            <a:fld id="{E69B9EE9-F3BF-4B40-83E7-C9BC68FDDB0E}" type="datetimeFigureOut">
              <a:rPr lang="en-US" smtClean="0"/>
              <a:t>7/25/2024</a:t>
            </a:fld>
            <a:endParaRPr lang="en-US"/>
          </a:p>
        </p:txBody>
      </p:sp>
      <p:sp>
        <p:nvSpPr>
          <p:cNvPr id="6" name="Footer Placeholder 5">
            <a:extLst>
              <a:ext uri="{FF2B5EF4-FFF2-40B4-BE49-F238E27FC236}">
                <a16:creationId xmlns:a16="http://schemas.microsoft.com/office/drawing/2014/main" id="{A2D613E6-C32A-4783-9219-260167E50D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57CA7-22C9-4637-98D5-45CB81C4CD6F}"/>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180403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C8BC-CF44-4FCD-ACB9-6C06E1FD0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26985-A785-4717-80AD-9B8D8F5B8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5A630-F12E-492E-A3AD-AE8A23606B49}"/>
              </a:ext>
            </a:extLst>
          </p:cNvPr>
          <p:cNvSpPr>
            <a:spLocks noGrp="1"/>
          </p:cNvSpPr>
          <p:nvPr>
            <p:ph type="dt" sz="half" idx="10"/>
          </p:nvPr>
        </p:nvSpPr>
        <p:spPr/>
        <p:txBody>
          <a:bodyPr/>
          <a:lstStyle/>
          <a:p>
            <a:fld id="{E69B9EE9-F3BF-4B40-83E7-C9BC68FDDB0E}" type="datetimeFigureOut">
              <a:rPr lang="en-US" smtClean="0"/>
              <a:t>7/25/2024</a:t>
            </a:fld>
            <a:endParaRPr lang="en-US"/>
          </a:p>
        </p:txBody>
      </p:sp>
      <p:sp>
        <p:nvSpPr>
          <p:cNvPr id="5" name="Footer Placeholder 4">
            <a:extLst>
              <a:ext uri="{FF2B5EF4-FFF2-40B4-BE49-F238E27FC236}">
                <a16:creationId xmlns:a16="http://schemas.microsoft.com/office/drawing/2014/main" id="{7F5C2166-B6AA-4084-B4D7-069DDC982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20EA2-78ED-4391-B2FB-25000FDBCAA6}"/>
              </a:ext>
            </a:extLst>
          </p:cNvPr>
          <p:cNvSpPr>
            <a:spLocks noGrp="1"/>
          </p:cNvSpPr>
          <p:nvPr>
            <p:ph type="sldNum" sz="quarter" idx="12"/>
          </p:nvPr>
        </p:nvSpPr>
        <p:spPr/>
        <p:txBody>
          <a:bodyPr/>
          <a:lstStyle/>
          <a:p>
            <a:fld id="{17F55963-6440-4C45-BA09-4E6A99D1BBE0}" type="slidenum">
              <a:rPr lang="en-US" smtClean="0"/>
              <a:t>‹#›</a:t>
            </a:fld>
            <a:endParaRPr lang="en-US"/>
          </a:p>
        </p:txBody>
      </p:sp>
    </p:spTree>
    <p:extLst>
      <p:ext uri="{BB962C8B-B14F-4D97-AF65-F5344CB8AC3E}">
        <p14:creationId xmlns:p14="http://schemas.microsoft.com/office/powerpoint/2010/main" val="427513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9Slide.vn - 2019">
            <a:extLst>
              <a:ext uri="{FF2B5EF4-FFF2-40B4-BE49-F238E27FC236}">
                <a16:creationId xmlns:a16="http://schemas.microsoft.com/office/drawing/2014/main" id="{41DB3FD0-76DF-95FB-BDC0-5A31C2393E53}"/>
              </a:ext>
            </a:extLst>
          </p:cNvPr>
          <p:cNvSpPr txBox="1"/>
          <p:nvPr userDrawn="1"/>
        </p:nvSpPr>
        <p:spPr>
          <a:xfrm>
            <a:off x="0" y="-1512332"/>
            <a:ext cx="12192000" cy="369332"/>
          </a:xfrm>
          <a:prstGeom prst="rect">
            <a:avLst/>
          </a:prstGeom>
          <a:noFill/>
        </p:spPr>
        <p:txBody>
          <a:bodyPr vert="horz" wrap="none" lIns="0" tIns="0" rIns="0" bIns="0"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76CB0E7E-7BDA-4369-B06E-95E5B313A5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F2DE87-7D95-4722-9EE5-248D158C7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0A038-BC78-4ECC-BEFF-CCB515E48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9B9EE9-F3BF-4B40-83E7-C9BC68FDDB0E}" type="datetimeFigureOut">
              <a:rPr lang="en-US" smtClean="0"/>
              <a:t>7/25/2024</a:t>
            </a:fld>
            <a:endParaRPr lang="en-US"/>
          </a:p>
        </p:txBody>
      </p:sp>
      <p:sp>
        <p:nvSpPr>
          <p:cNvPr id="5" name="Footer Placeholder 4">
            <a:extLst>
              <a:ext uri="{FF2B5EF4-FFF2-40B4-BE49-F238E27FC236}">
                <a16:creationId xmlns:a16="http://schemas.microsoft.com/office/drawing/2014/main" id="{50ECDB14-4F91-4B5C-8ACA-1B5E7E69B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30118F-80C4-4861-A4D3-A50D382E7D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55963-6440-4C45-BA09-4E6A99D1BBE0}" type="slidenum">
              <a:rPr lang="en-US" smtClean="0"/>
              <a:t>‹#›</a:t>
            </a:fld>
            <a:endParaRPr lang="en-US"/>
          </a:p>
        </p:txBody>
      </p:sp>
      <p:grpSp>
        <p:nvGrpSpPr>
          <p:cNvPr id="11" name="Group 10">
            <a:extLst>
              <a:ext uri="{FF2B5EF4-FFF2-40B4-BE49-F238E27FC236}">
                <a16:creationId xmlns:a16="http://schemas.microsoft.com/office/drawing/2014/main" id="{CD0CE00B-B040-4546-AF5D-EEF96AA126B0}"/>
              </a:ext>
            </a:extLst>
          </p:cNvPr>
          <p:cNvGrpSpPr>
            <a:grpSpLocks noGrp="1" noSelect="1" noRot="1" noMove="1" noResize="1"/>
          </p:cNvGrpSpPr>
          <p:nvPr userDrawn="1">
            <p:custDataLst>
              <p:tags r:id="rId7"/>
            </p:custDataLst>
          </p:nvPr>
        </p:nvGrpSpPr>
        <p:grpSpPr>
          <a:xfrm>
            <a:off x="-2202100" y="-2224223"/>
            <a:ext cx="16596200" cy="11284323"/>
            <a:chOff x="-2202100" y="-2224223"/>
            <a:chExt cx="16596200" cy="11284323"/>
          </a:xfrm>
        </p:grpSpPr>
        <p:sp>
          <p:nvSpPr>
            <p:cNvPr id="12" name="Rectangle 11">
              <a:extLst>
                <a:ext uri="{FF2B5EF4-FFF2-40B4-BE49-F238E27FC236}">
                  <a16:creationId xmlns:a16="http://schemas.microsoft.com/office/drawing/2014/main" id="{AA423BDB-6737-4700-9989-01683A4147DA}"/>
                </a:ext>
              </a:extLst>
            </p:cNvPr>
            <p:cNvSpPr/>
            <p:nvPr/>
          </p:nvSpPr>
          <p:spPr>
            <a:xfrm>
              <a:off x="4851540" y="8494776"/>
              <a:ext cx="2488920" cy="565324"/>
            </a:xfrm>
            <a:prstGeom prst="rect">
              <a:avLst/>
            </a:prstGeom>
            <a:noFill/>
            <a:ln w="2159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91E50D3-44ED-477F-84FB-1E24BC65ED8F}"/>
                </a:ext>
              </a:extLst>
            </p:cNvPr>
            <p:cNvSpPr txBox="1"/>
            <p:nvPr/>
          </p:nvSpPr>
          <p:spPr>
            <a:xfrm>
              <a:off x="5006988" y="8647176"/>
              <a:ext cx="2178025" cy="260524"/>
            </a:xfrm>
            <a:custGeom>
              <a:avLst/>
              <a:gdLst/>
              <a:ahLst/>
              <a:cxnLst/>
              <a:rect l="l" t="t" r="r" b="b"/>
              <a:pathLst>
                <a:path w="2178025" h="260524">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chemeClr val="bg1">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700">
                <a:solidFill>
                  <a:schemeClr val="bg1">
                    <a:lumMod val="75000"/>
                  </a:schemeClr>
                </a:solidFill>
                <a:latin typeface="#9Slide02 Noi dung dai" panose="02000000000000000000" pitchFamily="2" charset="0"/>
                <a:ea typeface="#9Slide02 Noi dung dai" panose="02000000000000000000" pitchFamily="2" charset="0"/>
              </a:endParaRPr>
            </a:p>
          </p:txBody>
        </p:sp>
        <p:sp>
          <p:nvSpPr>
            <p:cNvPr id="14" name="Rectangle 13">
              <a:extLst>
                <a:ext uri="{FF2B5EF4-FFF2-40B4-BE49-F238E27FC236}">
                  <a16:creationId xmlns:a16="http://schemas.microsoft.com/office/drawing/2014/main" id="{52465F73-4B27-4C0F-9B02-510C8E083EB6}"/>
                </a:ext>
              </a:extLst>
            </p:cNvPr>
            <p:cNvSpPr/>
            <p:nvPr/>
          </p:nvSpPr>
          <p:spPr>
            <a:xfrm>
              <a:off x="-2202100" y="-2224223"/>
              <a:ext cx="16596200" cy="11284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9Slide.vn">
            <a:extLst>
              <a:ext uri="{FF2B5EF4-FFF2-40B4-BE49-F238E27FC236}">
                <a16:creationId xmlns:a16="http://schemas.microsoft.com/office/drawing/2014/main" id="{0F30810D-0BA7-48B5-9100-E09C5C296021}"/>
              </a:ext>
            </a:extLst>
          </p:cNvPr>
          <p:cNvSpPr>
            <a:spLocks noSelect="1"/>
          </p:cNvSpPr>
          <p:nvPr userDrawn="1">
            <p:custDataLst>
              <p:tags r:id="rId8"/>
            </p:custDataLst>
          </p:nvPr>
        </p:nvSpPr>
        <p:spPr>
          <a:xfrm>
            <a:off x="6091428" y="-8915400"/>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9Slide.vn">
            <a:extLst>
              <a:ext uri="{FF2B5EF4-FFF2-40B4-BE49-F238E27FC236}">
                <a16:creationId xmlns:a16="http://schemas.microsoft.com/office/drawing/2014/main" id="{5703AF2A-1D5F-4BD2-8904-9B6C863CB9B3}"/>
              </a:ext>
            </a:extLst>
          </p:cNvPr>
          <p:cNvSpPr>
            <a:spLocks noSelect="1"/>
          </p:cNvSpPr>
          <p:nvPr userDrawn="1">
            <p:custDataLst>
              <p:tags r:id="rId9"/>
            </p:custDataLst>
          </p:nvPr>
        </p:nvSpPr>
        <p:spPr>
          <a:xfrm>
            <a:off x="6091428" y="15764256"/>
            <a:ext cx="9144" cy="9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146389"/>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49" r:id="rId3"/>
    <p:sldLayoutId id="2147483657" r:id="rId4"/>
    <p:sldLayoutId id="214748365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50000"/>
              <a:lumOff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19.png"/><Relationship Id="rId12"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18.png"/><Relationship Id="rId11" Type="http://schemas.microsoft.com/office/2007/relationships/hdphoto" Target="../media/hdphoto4.wdp"/><Relationship Id="rId5" Type="http://schemas.microsoft.com/office/2007/relationships/hdphoto" Target="../media/hdphoto3.wdp"/><Relationship Id="rId10"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37.jp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19.png"/><Relationship Id="rId12" Type="http://schemas.openxmlformats.org/officeDocument/2006/relationships/image" Target="../media/image43.png"/><Relationship Id="rId2" Type="http://schemas.openxmlformats.org/officeDocument/2006/relationships/image" Target="../media/image33.png"/><Relationship Id="rId16" Type="http://schemas.microsoft.com/office/2007/relationships/hdphoto" Target="../media/hdphoto4.wdp"/><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42.png"/><Relationship Id="rId5" Type="http://schemas.microsoft.com/office/2007/relationships/hdphoto" Target="../media/hdphoto3.wdp"/><Relationship Id="rId15" Type="http://schemas.openxmlformats.org/officeDocument/2006/relationships/image" Target="../media/image38.png"/><Relationship Id="rId10" Type="http://schemas.microsoft.com/office/2007/relationships/hdphoto" Target="../media/hdphoto5.wdp"/><Relationship Id="rId4" Type="http://schemas.openxmlformats.org/officeDocument/2006/relationships/image" Target="../media/image12.png"/><Relationship Id="rId9" Type="http://schemas.openxmlformats.org/officeDocument/2006/relationships/image" Target="../media/image41.png"/><Relationship Id="rId14" Type="http://schemas.openxmlformats.org/officeDocument/2006/relationships/image" Target="../media/image37.jpg"/></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44.png"/><Relationship Id="rId3" Type="http://schemas.openxmlformats.org/officeDocument/2006/relationships/image" Target="../media/image19.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37.jpg"/><Relationship Id="rId11" Type="http://schemas.openxmlformats.org/officeDocument/2006/relationships/image" Target="../media/image42.png"/><Relationship Id="rId5" Type="http://schemas.microsoft.com/office/2007/relationships/hdphoto" Target="../media/hdphoto3.wdp"/><Relationship Id="rId15" Type="http://schemas.openxmlformats.org/officeDocument/2006/relationships/image" Target="../media/image46.png"/><Relationship Id="rId10" Type="http://schemas.microsoft.com/office/2007/relationships/hdphoto" Target="../media/hdphoto5.wdp"/><Relationship Id="rId4" Type="http://schemas.openxmlformats.org/officeDocument/2006/relationships/image" Target="../media/image14.png"/><Relationship Id="rId9" Type="http://schemas.openxmlformats.org/officeDocument/2006/relationships/image" Target="../media/image41.pn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8.sv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19.png"/><Relationship Id="rId21" Type="http://schemas.openxmlformats.org/officeDocument/2006/relationships/image" Target="../media/image56.svg"/><Relationship Id="rId7" Type="http://schemas.microsoft.com/office/2007/relationships/hdphoto" Target="../media/hdphoto5.wdp"/><Relationship Id="rId12" Type="http://schemas.openxmlformats.org/officeDocument/2006/relationships/image" Target="../media/image47.png"/><Relationship Id="rId17" Type="http://schemas.openxmlformats.org/officeDocument/2006/relationships/image" Target="../media/image52.svg"/><Relationship Id="rId25" Type="http://schemas.openxmlformats.org/officeDocument/2006/relationships/image" Target="../media/image60.svg"/><Relationship Id="rId2" Type="http://schemas.openxmlformats.org/officeDocument/2006/relationships/image" Target="../media/image18.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41.png"/><Relationship Id="rId11" Type="http://schemas.openxmlformats.org/officeDocument/2006/relationships/image" Target="../media/image37.jpg"/><Relationship Id="rId24" Type="http://schemas.openxmlformats.org/officeDocument/2006/relationships/image" Target="../media/image59.png"/><Relationship Id="rId5" Type="http://schemas.microsoft.com/office/2007/relationships/hdphoto" Target="../media/hdphoto3.wdp"/><Relationship Id="rId15" Type="http://schemas.openxmlformats.org/officeDocument/2006/relationships/image" Target="../media/image50.svg"/><Relationship Id="rId23" Type="http://schemas.openxmlformats.org/officeDocument/2006/relationships/image" Target="../media/image58.svg"/><Relationship Id="rId10" Type="http://schemas.openxmlformats.org/officeDocument/2006/relationships/image" Target="../media/image44.png"/><Relationship Id="rId19" Type="http://schemas.openxmlformats.org/officeDocument/2006/relationships/image" Target="../media/image54.svg"/><Relationship Id="rId4" Type="http://schemas.openxmlformats.org/officeDocument/2006/relationships/image" Target="../media/image14.png"/><Relationship Id="rId9" Type="http://schemas.openxmlformats.org/officeDocument/2006/relationships/image" Target="../media/image43.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sv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26" Type="http://schemas.openxmlformats.org/officeDocument/2006/relationships/image" Target="../media/image65.png"/><Relationship Id="rId3" Type="http://schemas.openxmlformats.org/officeDocument/2006/relationships/image" Target="../media/image19.png"/><Relationship Id="rId21" Type="http://schemas.openxmlformats.org/officeDocument/2006/relationships/image" Target="../media/image62.sv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34.png"/><Relationship Id="rId2" Type="http://schemas.openxmlformats.org/officeDocument/2006/relationships/image" Target="../media/image18.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svg"/><Relationship Id="rId24" Type="http://schemas.openxmlformats.org/officeDocument/2006/relationships/image" Target="../media/image33.png"/><Relationship Id="rId5" Type="http://schemas.microsoft.com/office/2007/relationships/hdphoto" Target="../media/hdphoto3.wdp"/><Relationship Id="rId15" Type="http://schemas.openxmlformats.org/officeDocument/2006/relationships/image" Target="../media/image56.sv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14.png"/><Relationship Id="rId9" Type="http://schemas.openxmlformats.org/officeDocument/2006/relationships/image" Target="../media/image50.svg"/><Relationship Id="rId14" Type="http://schemas.openxmlformats.org/officeDocument/2006/relationships/image" Target="../media/image55.png"/><Relationship Id="rId22"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2.svg"/><Relationship Id="rId18" Type="http://schemas.openxmlformats.org/officeDocument/2006/relationships/image" Target="../media/image53.png"/><Relationship Id="rId26" Type="http://schemas.openxmlformats.org/officeDocument/2006/relationships/image" Target="../media/image65.png"/><Relationship Id="rId3" Type="http://schemas.openxmlformats.org/officeDocument/2006/relationships/image" Target="../media/image19.png"/><Relationship Id="rId21" Type="http://schemas.openxmlformats.org/officeDocument/2006/relationships/image" Target="../media/image60.svg"/><Relationship Id="rId7" Type="http://schemas.openxmlformats.org/officeDocument/2006/relationships/image" Target="../media/image50.svg"/><Relationship Id="rId12" Type="http://schemas.openxmlformats.org/officeDocument/2006/relationships/image" Target="../media/image61.png"/><Relationship Id="rId17" Type="http://schemas.openxmlformats.org/officeDocument/2006/relationships/image" Target="../media/image52.svg"/><Relationship Id="rId25" Type="http://schemas.openxmlformats.org/officeDocument/2006/relationships/image" Target="../media/image34.png"/><Relationship Id="rId2" Type="http://schemas.openxmlformats.org/officeDocument/2006/relationships/image" Target="../media/image18.png"/><Relationship Id="rId16" Type="http://schemas.openxmlformats.org/officeDocument/2006/relationships/image" Target="../media/image51.png"/><Relationship Id="rId20"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8.svg"/><Relationship Id="rId24" Type="http://schemas.openxmlformats.org/officeDocument/2006/relationships/image" Target="../media/image33.png"/><Relationship Id="rId5" Type="http://schemas.microsoft.com/office/2007/relationships/hdphoto" Target="../media/hdphoto3.wdp"/><Relationship Id="rId15" Type="http://schemas.openxmlformats.org/officeDocument/2006/relationships/image" Target="../media/image48.svg"/><Relationship Id="rId23" Type="http://schemas.openxmlformats.org/officeDocument/2006/relationships/image" Target="../media/image64.png"/><Relationship Id="rId10" Type="http://schemas.openxmlformats.org/officeDocument/2006/relationships/image" Target="../media/image57.png"/><Relationship Id="rId19" Type="http://schemas.openxmlformats.org/officeDocument/2006/relationships/image" Target="../media/image54.svg"/><Relationship Id="rId4" Type="http://schemas.openxmlformats.org/officeDocument/2006/relationships/image" Target="../media/image14.png"/><Relationship Id="rId9" Type="http://schemas.openxmlformats.org/officeDocument/2006/relationships/image" Target="../media/image56.svg"/><Relationship Id="rId14" Type="http://schemas.openxmlformats.org/officeDocument/2006/relationships/image" Target="../media/image47.png"/><Relationship Id="rId22" Type="http://schemas.openxmlformats.org/officeDocument/2006/relationships/image" Target="../media/image63.png"/><Relationship Id="rId27" Type="http://schemas.openxmlformats.org/officeDocument/2006/relationships/image" Target="../media/image37.jp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0.jpeg"/><Relationship Id="rId5" Type="http://schemas.openxmlformats.org/officeDocument/2006/relationships/image" Target="../media/image7.svg"/><Relationship Id="rId10" Type="http://schemas.openxmlformats.org/officeDocument/2006/relationships/image" Target="../media/image9.jpeg"/><Relationship Id="rId4" Type="http://schemas.openxmlformats.org/officeDocument/2006/relationships/image" Target="../media/image6.pn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eg"/><Relationship Id="rId3" Type="http://schemas.microsoft.com/office/2007/relationships/hdphoto" Target="../media/hdphoto2.wdp"/><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microsoft.com/office/2007/relationships/hdphoto" Target="../media/hdphoto3.wdp"/><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2.wdp"/><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microsoft.com/office/2007/relationships/hdphoto" Target="../media/hdphoto3.wdp"/><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14.png"/><Relationship Id="rId12"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21.jpeg"/><Relationship Id="rId5" Type="http://schemas.microsoft.com/office/2007/relationships/hdphoto" Target="../media/hdphoto3.wdp"/><Relationship Id="rId15" Type="http://schemas.openxmlformats.org/officeDocument/2006/relationships/image" Target="../media/image25.jpe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8.png"/><Relationship Id="rId18" Type="http://schemas.openxmlformats.org/officeDocument/2006/relationships/image" Target="../media/image32.jpeg"/><Relationship Id="rId3"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31.jpeg"/><Relationship Id="rId2" Type="http://schemas.openxmlformats.org/officeDocument/2006/relationships/notesSlide" Target="../notesSlides/notesSlide1.xml"/><Relationship Id="rId16"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16.png"/><Relationship Id="rId5" Type="http://schemas.openxmlformats.org/officeDocument/2006/relationships/image" Target="../media/image28.jpeg"/><Relationship Id="rId15" Type="http://schemas.openxmlformats.org/officeDocument/2006/relationships/image" Target="../media/image14.png"/><Relationship Id="rId10" Type="http://schemas.openxmlformats.org/officeDocument/2006/relationships/image" Target="../media/image15.png"/><Relationship Id="rId4" Type="http://schemas.openxmlformats.org/officeDocument/2006/relationships/image" Target="../media/image27.png"/><Relationship Id="rId9" Type="http://schemas.openxmlformats.org/officeDocument/2006/relationships/image" Target="../media/image13.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3.wdp"/><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5.png"/><Relationship Id="rId3" Type="http://schemas.microsoft.com/office/2007/relationships/hdphoto" Target="../media/hdphoto3.wdp"/><Relationship Id="rId7" Type="http://schemas.openxmlformats.org/officeDocument/2006/relationships/image" Target="../media/image17.png"/><Relationship Id="rId12"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33.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36.png"/><Relationship Id="rId3" Type="http://schemas.microsoft.com/office/2007/relationships/hdphoto" Target="../media/hdphoto3.wdp"/><Relationship Id="rId7" Type="http://schemas.openxmlformats.org/officeDocument/2006/relationships/image" Target="../media/image17.png"/><Relationship Id="rId12"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33.png"/><Relationship Id="rId5" Type="http://schemas.openxmlformats.org/officeDocument/2006/relationships/image" Target="../media/image15.png"/><Relationship Id="rId10"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au 4 năm, Trường Đại học Thủy lợi tại Khu đại học phố Hiến hoạt động ...">
            <a:extLst>
              <a:ext uri="{FF2B5EF4-FFF2-40B4-BE49-F238E27FC236}">
                <a16:creationId xmlns:a16="http://schemas.microsoft.com/office/drawing/2014/main" id="{3BEBB481-6959-8D27-382A-FAC92030C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5" y="0"/>
            <a:ext cx="1225281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au 4 năm, Trường Đại học Thủy lợi tại Khu đại học phố Hiến hoạt động ...">
            <a:extLst>
              <a:ext uri="{FF2B5EF4-FFF2-40B4-BE49-F238E27FC236}">
                <a16:creationId xmlns:a16="http://schemas.microsoft.com/office/drawing/2014/main" id="{34650440-1692-3EB4-FB1E-6A5EB19C47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571" r="98286">
                        <a14:foregroundMark x1="5714" y1="29429" x2="5714" y2="29429"/>
                        <a14:foregroundMark x1="2429" y1="25714" x2="2429" y2="25714"/>
                        <a14:foregroundMark x1="857" y1="56286" x2="857" y2="56286"/>
                        <a14:foregroundMark x1="91714" y1="59143" x2="91714" y2="59143"/>
                        <a14:foregroundMark x1="98286" y1="47429" x2="98286" y2="47429"/>
                      </a14:backgroundRemoval>
                    </a14:imgEffect>
                  </a14:imgLayer>
                </a14:imgProps>
              </a:ext>
              <a:ext uri="{28A0092B-C50C-407E-A947-70E740481C1C}">
                <a14:useLocalDpi xmlns:a14="http://schemas.microsoft.com/office/drawing/2010/main" val="0"/>
              </a:ext>
            </a:extLst>
          </a:blip>
          <a:srcRect/>
          <a:stretch>
            <a:fillRect/>
          </a:stretch>
        </p:blipFill>
        <p:spPr bwMode="auto">
          <a:xfrm>
            <a:off x="-41291" y="-18143"/>
            <a:ext cx="1225281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F1C4464-42D4-CE2B-F26E-F5F7DFE6996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804273"/>
            <a:ext cx="6370020" cy="4534535"/>
          </a:xfrm>
          <a:prstGeom prst="rect">
            <a:avLst/>
          </a:prstGeom>
          <a:noFill/>
          <a:ln>
            <a:noFill/>
          </a:ln>
        </p:spPr>
      </p:pic>
      <p:sp>
        <p:nvSpPr>
          <p:cNvPr id="11" name="Rectangle 10">
            <a:extLst>
              <a:ext uri="{FF2B5EF4-FFF2-40B4-BE49-F238E27FC236}">
                <a16:creationId xmlns:a16="http://schemas.microsoft.com/office/drawing/2014/main" id="{80619508-0B97-A4B0-CF75-520D0569FD3A}"/>
              </a:ext>
            </a:extLst>
          </p:cNvPr>
          <p:cNvSpPr/>
          <p:nvPr/>
        </p:nvSpPr>
        <p:spPr>
          <a:xfrm>
            <a:off x="-23602" y="823323"/>
            <a:ext cx="12274582" cy="4534534"/>
          </a:xfrm>
          <a:prstGeom prst="rect">
            <a:avLst/>
          </a:prstGeom>
          <a:solidFill>
            <a:srgbClr val="398BD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98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BACF24AC-C0B8-4A8C-94A3-35BF618BB058}"/>
              </a:ext>
            </a:extLst>
          </p:cNvPr>
          <p:cNvSpPr/>
          <p:nvPr/>
        </p:nvSpPr>
        <p:spPr>
          <a:xfrm rot="10800000">
            <a:off x="3299556" y="7303849"/>
            <a:ext cx="2970615" cy="1301307"/>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CF5E4A2-8A4C-409F-B46A-350F0776E98F}"/>
              </a:ext>
            </a:extLst>
          </p:cNvPr>
          <p:cNvSpPr txBox="1"/>
          <p:nvPr/>
        </p:nvSpPr>
        <p:spPr>
          <a:xfrm rot="10800000">
            <a:off x="2981463" y="7526352"/>
            <a:ext cx="3606800" cy="646331"/>
          </a:xfrm>
          <a:prstGeom prst="rect">
            <a:avLst/>
          </a:prstGeom>
          <a:noFill/>
        </p:spPr>
        <p:txBody>
          <a:bodyPr wrap="square" rtlCol="0">
            <a:spAutoFit/>
          </a:bodyPr>
          <a:lstStyle/>
          <a:p>
            <a:pPr algn="ctr"/>
            <a:r>
              <a:rPr lang="en-PH" sz="3600" b="1">
                <a:solidFill>
                  <a:schemeClr val="bg1"/>
                </a:solidFill>
                <a:latin typeface="SVN-Product Sans" panose="020B0403030502040203" pitchFamily="34" charset="0"/>
              </a:rPr>
              <a:t>Nội dung 3</a:t>
            </a:r>
            <a:endParaRPr lang="en-PH" sz="3600" b="1" dirty="0">
              <a:solidFill>
                <a:schemeClr val="bg1"/>
              </a:solidFill>
              <a:latin typeface="SVN-Product Sans" panose="020B0403030502040203" pitchFamily="34" charset="0"/>
            </a:endParaRPr>
          </a:p>
        </p:txBody>
      </p:sp>
      <p:sp>
        <p:nvSpPr>
          <p:cNvPr id="32" name="Rectangle: Folded Corner 31">
            <a:extLst>
              <a:ext uri="{FF2B5EF4-FFF2-40B4-BE49-F238E27FC236}">
                <a16:creationId xmlns:a16="http://schemas.microsoft.com/office/drawing/2014/main" id="{762B3837-1CED-4F94-BBD9-0A536A68D70F}"/>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B9214D1B-22EE-4ADA-B171-4640A8CDF6E1}"/>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a:extLst>
              <a:ext uri="{FF2B5EF4-FFF2-40B4-BE49-F238E27FC236}">
                <a16:creationId xmlns:a16="http://schemas.microsoft.com/office/drawing/2014/main" id="{99978473-FCC1-417F-98E3-C1530E484C89}"/>
              </a:ext>
            </a:extLst>
          </p:cNvPr>
          <p:cNvSpPr/>
          <p:nvPr/>
        </p:nvSpPr>
        <p:spPr>
          <a:xfrm>
            <a:off x="442857" y="1115904"/>
            <a:ext cx="4659832"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BF96599B-EE7B-4F40-889C-3E98EC5435FF}"/>
              </a:ext>
            </a:extLst>
          </p:cNvPr>
          <p:cNvGrpSpPr/>
          <p:nvPr/>
        </p:nvGrpSpPr>
        <p:grpSpPr>
          <a:xfrm>
            <a:off x="422489" y="1131970"/>
            <a:ext cx="164976" cy="5289441"/>
            <a:chOff x="2661323" y="1779640"/>
            <a:chExt cx="150703" cy="3498597"/>
          </a:xfrm>
          <a:solidFill>
            <a:srgbClr val="2EA54E"/>
          </a:solidFill>
        </p:grpSpPr>
        <p:sp>
          <p:nvSpPr>
            <p:cNvPr id="2" name="Rectangle 1">
              <a:extLst>
                <a:ext uri="{FF2B5EF4-FFF2-40B4-BE49-F238E27FC236}">
                  <a16:creationId xmlns:a16="http://schemas.microsoft.com/office/drawing/2014/main" id="{FFC518EE-5EBA-4D00-8ED4-9C14472515F6}"/>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33CD1967-60ED-4EAF-9E51-E24D8B849224}"/>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a:extLst>
              <a:ext uri="{FF2B5EF4-FFF2-40B4-BE49-F238E27FC236}">
                <a16:creationId xmlns:a16="http://schemas.microsoft.com/office/drawing/2014/main" id="{26DAACC9-DCDA-4898-95EC-06A421B0BA8B}"/>
              </a:ext>
            </a:extLst>
          </p:cNvPr>
          <p:cNvGrpSpPr/>
          <p:nvPr/>
        </p:nvGrpSpPr>
        <p:grpSpPr>
          <a:xfrm rot="5400000">
            <a:off x="2686503" y="4006481"/>
            <a:ext cx="150775" cy="4678811"/>
            <a:chOff x="2661323" y="1779640"/>
            <a:chExt cx="150703" cy="3498597"/>
          </a:xfrm>
          <a:solidFill>
            <a:srgbClr val="FBBB01"/>
          </a:solidFill>
        </p:grpSpPr>
        <p:sp>
          <p:nvSpPr>
            <p:cNvPr id="41" name="Rectangle 40">
              <a:extLst>
                <a:ext uri="{FF2B5EF4-FFF2-40B4-BE49-F238E27FC236}">
                  <a16:creationId xmlns:a16="http://schemas.microsoft.com/office/drawing/2014/main" id="{20FB06BE-DE24-42DE-B3AC-D0216E0D1FBC}"/>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4C144EEE-D5DD-450F-971A-80C7DA53BD6A}"/>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a:extLst>
              <a:ext uri="{FF2B5EF4-FFF2-40B4-BE49-F238E27FC236}">
                <a16:creationId xmlns:a16="http://schemas.microsoft.com/office/drawing/2014/main" id="{2809E44C-EA66-43CE-B365-FD2CA377D914}"/>
              </a:ext>
            </a:extLst>
          </p:cNvPr>
          <p:cNvGrpSpPr/>
          <p:nvPr/>
        </p:nvGrpSpPr>
        <p:grpSpPr>
          <a:xfrm>
            <a:off x="4948513" y="1116799"/>
            <a:ext cx="164976" cy="5305507"/>
            <a:chOff x="2661323" y="1779640"/>
            <a:chExt cx="150703" cy="3498597"/>
          </a:xfrm>
          <a:solidFill>
            <a:srgbClr val="3D81F4"/>
          </a:solidFill>
        </p:grpSpPr>
        <p:sp>
          <p:nvSpPr>
            <p:cNvPr id="55" name="Rectangle 54">
              <a:extLst>
                <a:ext uri="{FF2B5EF4-FFF2-40B4-BE49-F238E27FC236}">
                  <a16:creationId xmlns:a16="http://schemas.microsoft.com/office/drawing/2014/main" id="{E78159EC-1A82-4D7A-832F-5897FBECEEC1}"/>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D6161C19-4015-477A-A399-64D37B966DE0}"/>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a:extLst>
              <a:ext uri="{FF2B5EF4-FFF2-40B4-BE49-F238E27FC236}">
                <a16:creationId xmlns:a16="http://schemas.microsoft.com/office/drawing/2014/main" id="{2EBEA0DB-D695-4C11-BADA-AA7272EE2195}"/>
              </a:ext>
            </a:extLst>
          </p:cNvPr>
          <p:cNvGrpSpPr/>
          <p:nvPr/>
        </p:nvGrpSpPr>
        <p:grpSpPr>
          <a:xfrm rot="5400000">
            <a:off x="2688977" y="-1141630"/>
            <a:ext cx="158017" cy="4691005"/>
            <a:chOff x="2661323" y="1779640"/>
            <a:chExt cx="150703" cy="3498597"/>
          </a:xfrm>
          <a:solidFill>
            <a:srgbClr val="EA4335"/>
          </a:solidFill>
        </p:grpSpPr>
        <p:sp>
          <p:nvSpPr>
            <p:cNvPr id="58" name="Rectangle 57">
              <a:extLst>
                <a:ext uri="{FF2B5EF4-FFF2-40B4-BE49-F238E27FC236}">
                  <a16:creationId xmlns:a16="http://schemas.microsoft.com/office/drawing/2014/main" id="{F616F319-8303-4934-9073-CFCAD4A72C32}"/>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16215087-82F8-43E8-8021-2285551C489B}"/>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a:extLst>
              <a:ext uri="{FF2B5EF4-FFF2-40B4-BE49-F238E27FC236}">
                <a16:creationId xmlns:a16="http://schemas.microsoft.com/office/drawing/2014/main" id="{75116E7A-FD4F-4B90-AE74-DA0FE1412C01}"/>
              </a:ext>
            </a:extLst>
          </p:cNvPr>
          <p:cNvSpPr/>
          <p:nvPr/>
        </p:nvSpPr>
        <p:spPr>
          <a:xfrm rot="16200000">
            <a:off x="5982216" y="550808"/>
            <a:ext cx="5206136" cy="6368457"/>
          </a:xfrm>
          <a:prstGeom prst="foldedCorner">
            <a:avLst>
              <a:gd name="adj" fmla="val 26934"/>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2" name="Picture 51" descr="Apple Moody Foodies">
            <a:extLst>
              <a:ext uri="{FF2B5EF4-FFF2-40B4-BE49-F238E27FC236}">
                <a16:creationId xmlns:a16="http://schemas.microsoft.com/office/drawing/2014/main" id="{7818BCBA-0A71-48A0-868B-978E490AB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7067" y="5208699"/>
            <a:ext cx="1008824" cy="1008824"/>
          </a:xfrm>
          <a:prstGeom prst="rect">
            <a:avLst/>
          </a:prstGeom>
        </p:spPr>
      </p:pic>
      <p:pic>
        <p:nvPicPr>
          <p:cNvPr id="60" name="Picture 59" descr="Watermelon Moody Foodies">
            <a:extLst>
              <a:ext uri="{FF2B5EF4-FFF2-40B4-BE49-F238E27FC236}">
                <a16:creationId xmlns:a16="http://schemas.microsoft.com/office/drawing/2014/main" id="{840ED6BA-AEAF-406D-B419-C222FB5E7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79" y="5433023"/>
            <a:ext cx="1008825" cy="1008825"/>
          </a:xfrm>
          <a:prstGeom prst="rect">
            <a:avLst/>
          </a:prstGeom>
        </p:spPr>
      </p:pic>
      <p:pic>
        <p:nvPicPr>
          <p:cNvPr id="61" name="Picture 60" descr="Chart, logo, company name, bubble chart&#10;&#10;Description automatically generated">
            <a:extLst>
              <a:ext uri="{FF2B5EF4-FFF2-40B4-BE49-F238E27FC236}">
                <a16:creationId xmlns:a16="http://schemas.microsoft.com/office/drawing/2014/main" id="{C4E8B1A4-6076-4A24-B5CC-0879FA63510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a:off x="645206" y="1244410"/>
            <a:ext cx="784843" cy="660173"/>
          </a:xfrm>
          <a:prstGeom prst="rect">
            <a:avLst/>
          </a:prstGeom>
        </p:spPr>
      </p:pic>
      <p:sp>
        <p:nvSpPr>
          <p:cNvPr id="89" name="Rectangle 88">
            <a:extLst>
              <a:ext uri="{FF2B5EF4-FFF2-40B4-BE49-F238E27FC236}">
                <a16:creationId xmlns:a16="http://schemas.microsoft.com/office/drawing/2014/main" id="{D54D1646-A91C-4BE6-9F23-DA3B1060E9DC}"/>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Oval 90">
            <a:extLst>
              <a:ext uri="{FF2B5EF4-FFF2-40B4-BE49-F238E27FC236}">
                <a16:creationId xmlns:a16="http://schemas.microsoft.com/office/drawing/2014/main" id="{F09315AE-B91D-4C10-B9E2-63C447AB7A20}"/>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A8DC7BC3-DFC9-4F13-B9BB-A35B3AC1781D}"/>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34F40F07-0CD2-44D9-B144-0E81958A2541}"/>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B5964683-818A-4A3A-B376-75B5E69908B4}"/>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330EA7CB-CB61-4F78-9AEC-36B6C818D21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FA15C952-1E4B-406F-9822-20CBBB04AC07}"/>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DF2CB1DB-4813-4A7E-A1A0-B58DC5CCE0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pic>
        <p:nvPicPr>
          <p:cNvPr id="104" name="Picture 103" descr="Chart, logo, company name, bubble chart&#10;&#10;Description automatically generated">
            <a:extLst>
              <a:ext uri="{FF2B5EF4-FFF2-40B4-BE49-F238E27FC236}">
                <a16:creationId xmlns:a16="http://schemas.microsoft.com/office/drawing/2014/main" id="{D02C22A8-6153-49C6-9586-22B116ECBD19}"/>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3" name="Oval 42">
            <a:extLst>
              <a:ext uri="{FF2B5EF4-FFF2-40B4-BE49-F238E27FC236}">
                <a16:creationId xmlns:a16="http://schemas.microsoft.com/office/drawing/2014/main" id="{6ACECF63-7805-4A94-84F2-8660BC448F16}"/>
              </a:ext>
            </a:extLst>
          </p:cNvPr>
          <p:cNvSpPr/>
          <p:nvPr/>
        </p:nvSpPr>
        <p:spPr>
          <a:xfrm>
            <a:off x="147366" y="-2148531"/>
            <a:ext cx="995680" cy="971973"/>
          </a:xfrm>
          <a:prstGeom prst="ellipse">
            <a:avLst/>
          </a:prstGeom>
          <a:blipFill dpi="0" rotWithShape="1">
            <a:blip r:embed="rId9">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a:extLst>
              <a:ext uri="{FF2B5EF4-FFF2-40B4-BE49-F238E27FC236}">
                <a16:creationId xmlns:a16="http://schemas.microsoft.com/office/drawing/2014/main" id="{EC74352C-E9DB-4855-AB9F-94B0C1915F26}"/>
              </a:ext>
            </a:extLst>
          </p:cNvPr>
          <p:cNvSpPr/>
          <p:nvPr/>
        </p:nvSpPr>
        <p:spPr>
          <a:xfrm>
            <a:off x="-2079018" y="4392140"/>
            <a:ext cx="995680" cy="971973"/>
          </a:xfrm>
          <a:prstGeom prst="ellipse">
            <a:avLst/>
          </a:prstGeom>
          <a:blipFill dpi="0" rotWithShape="1">
            <a:blip r:embed="rId9">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Oval 44">
            <a:extLst>
              <a:ext uri="{FF2B5EF4-FFF2-40B4-BE49-F238E27FC236}">
                <a16:creationId xmlns:a16="http://schemas.microsoft.com/office/drawing/2014/main" id="{2435D038-AF57-4D9F-95F2-B1E1C40DCE2B}"/>
              </a:ext>
            </a:extLst>
          </p:cNvPr>
          <p:cNvSpPr/>
          <p:nvPr/>
        </p:nvSpPr>
        <p:spPr>
          <a:xfrm>
            <a:off x="14686389" y="6217523"/>
            <a:ext cx="995680" cy="971973"/>
          </a:xfrm>
          <a:prstGeom prst="ellipse">
            <a:avLst/>
          </a:prstGeom>
          <a:blipFill dpi="0" rotWithShape="1">
            <a:blip r:embed="rId9">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Oval 45">
            <a:extLst>
              <a:ext uri="{FF2B5EF4-FFF2-40B4-BE49-F238E27FC236}">
                <a16:creationId xmlns:a16="http://schemas.microsoft.com/office/drawing/2014/main" id="{9F5E8A22-A6DA-4EAE-8000-901E69FC9324}"/>
              </a:ext>
            </a:extLst>
          </p:cNvPr>
          <p:cNvSpPr/>
          <p:nvPr/>
        </p:nvSpPr>
        <p:spPr>
          <a:xfrm>
            <a:off x="11720818" y="-2664251"/>
            <a:ext cx="995680" cy="971973"/>
          </a:xfrm>
          <a:prstGeom prst="ellipse">
            <a:avLst/>
          </a:prstGeom>
          <a:blipFill dpi="0" rotWithShape="1">
            <a:blip r:embed="rId9">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8" name="Group 47">
            <a:extLst>
              <a:ext uri="{FF2B5EF4-FFF2-40B4-BE49-F238E27FC236}">
                <a16:creationId xmlns:a16="http://schemas.microsoft.com/office/drawing/2014/main" id="{9BCB0182-A97B-4A67-B3F1-B88CB19B3F2D}"/>
              </a:ext>
            </a:extLst>
          </p:cNvPr>
          <p:cNvGrpSpPr/>
          <p:nvPr/>
        </p:nvGrpSpPr>
        <p:grpSpPr>
          <a:xfrm rot="5400000" flipV="1">
            <a:off x="-3375115" y="3352257"/>
            <a:ext cx="6858002" cy="153487"/>
            <a:chOff x="-1" y="6732587"/>
            <a:chExt cx="12192000" cy="127731"/>
          </a:xfrm>
        </p:grpSpPr>
        <p:sp>
          <p:nvSpPr>
            <p:cNvPr id="49" name="Rectangle 48">
              <a:extLst>
                <a:ext uri="{FF2B5EF4-FFF2-40B4-BE49-F238E27FC236}">
                  <a16:creationId xmlns:a16="http://schemas.microsoft.com/office/drawing/2014/main" id="{FE2A16E8-9191-48C9-B54F-24F53D293378}"/>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Rectangle 49">
              <a:extLst>
                <a:ext uri="{FF2B5EF4-FFF2-40B4-BE49-F238E27FC236}">
                  <a16:creationId xmlns:a16="http://schemas.microsoft.com/office/drawing/2014/main" id="{FB3CBEA2-AFC9-494F-A778-F5039EBFBC59}"/>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3" name="Rectangle 52">
              <a:extLst>
                <a:ext uri="{FF2B5EF4-FFF2-40B4-BE49-F238E27FC236}">
                  <a16:creationId xmlns:a16="http://schemas.microsoft.com/office/drawing/2014/main" id="{CEA07300-E919-4D4C-A684-47DCA9E67A5A}"/>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2" name="Rectangle 61">
              <a:extLst>
                <a:ext uri="{FF2B5EF4-FFF2-40B4-BE49-F238E27FC236}">
                  <a16:creationId xmlns:a16="http://schemas.microsoft.com/office/drawing/2014/main" id="{1D68C654-B8F3-4706-B054-0F2E7854B81D}"/>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63" name="Picture 62">
            <a:extLst>
              <a:ext uri="{FF2B5EF4-FFF2-40B4-BE49-F238E27FC236}">
                <a16:creationId xmlns:a16="http://schemas.microsoft.com/office/drawing/2014/main" id="{A67397E4-89CE-47DB-B5B6-007BEDBBDC00}"/>
              </a:ext>
            </a:extLst>
          </p:cNvPr>
          <p:cNvPicPr>
            <a:picLocks noChangeAspect="1"/>
          </p:cNvPicPr>
          <p:nvPr/>
        </p:nvPicPr>
        <p:blipFill>
          <a:blip r:embed="rId10">
            <a:duotone>
              <a:prstClr val="black"/>
              <a:schemeClr val="bg1">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22506" y="1734351"/>
            <a:ext cx="1241415" cy="775884"/>
          </a:xfrm>
          <a:prstGeom prst="rect">
            <a:avLst/>
          </a:prstGeom>
        </p:spPr>
      </p:pic>
      <p:pic>
        <p:nvPicPr>
          <p:cNvPr id="64" name="Picture 63">
            <a:extLst>
              <a:ext uri="{FF2B5EF4-FFF2-40B4-BE49-F238E27FC236}">
                <a16:creationId xmlns:a16="http://schemas.microsoft.com/office/drawing/2014/main" id="{E29616E4-0FAD-4AE8-96E1-48761D2D9589}"/>
              </a:ext>
            </a:extLst>
          </p:cNvPr>
          <p:cNvPicPr>
            <a:picLocks noChangeAspect="1"/>
          </p:cNvPicPr>
          <p:nvPr/>
        </p:nvPicPr>
        <p:blipFill>
          <a:blip r:embed="rId10">
            <a:duotone>
              <a:prstClr val="black"/>
              <a:schemeClr val="bg1">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3154831" y="1495858"/>
            <a:ext cx="1013485" cy="633428"/>
          </a:xfrm>
          <a:prstGeom prst="rect">
            <a:avLst/>
          </a:prstGeom>
        </p:spPr>
      </p:pic>
      <p:pic>
        <p:nvPicPr>
          <p:cNvPr id="4" name="Picture 3">
            <a:extLst>
              <a:ext uri="{FF2B5EF4-FFF2-40B4-BE49-F238E27FC236}">
                <a16:creationId xmlns:a16="http://schemas.microsoft.com/office/drawing/2014/main" id="{2948BAC2-1770-02E7-7B94-C50F08E0E70F}"/>
              </a:ext>
            </a:extLst>
          </p:cNvPr>
          <p:cNvPicPr>
            <a:picLocks noChangeAspect="1"/>
          </p:cNvPicPr>
          <p:nvPr/>
        </p:nvPicPr>
        <p:blipFill>
          <a:blip r:embed="rId12"/>
          <a:stretch>
            <a:fillRect/>
          </a:stretch>
        </p:blipFill>
        <p:spPr>
          <a:xfrm>
            <a:off x="659135" y="2032057"/>
            <a:ext cx="4197990" cy="3430913"/>
          </a:xfrm>
          <a:prstGeom prst="rect">
            <a:avLst/>
          </a:prstGeom>
        </p:spPr>
      </p:pic>
      <p:pic>
        <p:nvPicPr>
          <p:cNvPr id="5" name="Picture 4">
            <a:extLst>
              <a:ext uri="{FF2B5EF4-FFF2-40B4-BE49-F238E27FC236}">
                <a16:creationId xmlns:a16="http://schemas.microsoft.com/office/drawing/2014/main" id="{7F8DA881-3FC8-B6E8-88A5-749AD30360A9}"/>
              </a:ext>
            </a:extLst>
          </p:cNvPr>
          <p:cNvPicPr>
            <a:picLocks noChangeAspect="1"/>
          </p:cNvPicPr>
          <p:nvPr/>
        </p:nvPicPr>
        <p:blipFill>
          <a:blip r:embed="rId13"/>
          <a:stretch>
            <a:fillRect/>
          </a:stretch>
        </p:blipFill>
        <p:spPr>
          <a:xfrm>
            <a:off x="5417701" y="2342455"/>
            <a:ext cx="5572510" cy="3430912"/>
          </a:xfrm>
          <a:prstGeom prst="rect">
            <a:avLst/>
          </a:prstGeom>
        </p:spPr>
      </p:pic>
      <p:sp>
        <p:nvSpPr>
          <p:cNvPr id="6" name="TextBox 5">
            <a:extLst>
              <a:ext uri="{FF2B5EF4-FFF2-40B4-BE49-F238E27FC236}">
                <a16:creationId xmlns:a16="http://schemas.microsoft.com/office/drawing/2014/main" id="{58387A1F-02E4-9727-037B-2D73393A224D}"/>
              </a:ext>
            </a:extLst>
          </p:cNvPr>
          <p:cNvSpPr txBox="1"/>
          <p:nvPr/>
        </p:nvSpPr>
        <p:spPr>
          <a:xfrm>
            <a:off x="1179258" y="1459539"/>
            <a:ext cx="3695307" cy="369332"/>
          </a:xfrm>
          <a:prstGeom prst="rect">
            <a:avLst/>
          </a:prstGeom>
          <a:noFill/>
        </p:spPr>
        <p:txBody>
          <a:bodyPr wrap="square" rtlCol="0">
            <a:spAutoFit/>
          </a:bodyPr>
          <a:lstStyle/>
          <a:p>
            <a:r>
              <a:rPr lang="en-US" b="1" dirty="0" err="1">
                <a:latin typeface="+mj-lt"/>
              </a:rPr>
              <a:t>Biểu</a:t>
            </a:r>
            <a:r>
              <a:rPr lang="en-US" b="1" dirty="0">
                <a:latin typeface="+mj-lt"/>
              </a:rPr>
              <a:t> </a:t>
            </a:r>
            <a:r>
              <a:rPr lang="en-US" b="1" dirty="0" err="1">
                <a:latin typeface="+mj-lt"/>
              </a:rPr>
              <a:t>đồ</a:t>
            </a:r>
            <a:r>
              <a:rPr lang="en-US" b="1" dirty="0">
                <a:latin typeface="+mj-lt"/>
              </a:rPr>
              <a:t> </a:t>
            </a:r>
            <a:r>
              <a:rPr lang="vi-VN" dirty="0">
                <a:latin typeface="+mj-lt"/>
              </a:rPr>
              <a:t>Activity Diagram Đăng </a:t>
            </a:r>
            <a:r>
              <a:rPr lang="en-US" dirty="0" err="1">
                <a:latin typeface="+mj-lt"/>
              </a:rPr>
              <a:t>ký</a:t>
            </a:r>
            <a:endParaRPr lang="vi-VN" b="1" dirty="0">
              <a:latin typeface="+mj-lt"/>
            </a:endParaRPr>
          </a:p>
        </p:txBody>
      </p:sp>
      <p:sp>
        <p:nvSpPr>
          <p:cNvPr id="7" name="TextBox 6">
            <a:extLst>
              <a:ext uri="{FF2B5EF4-FFF2-40B4-BE49-F238E27FC236}">
                <a16:creationId xmlns:a16="http://schemas.microsoft.com/office/drawing/2014/main" id="{FEEDCE70-A473-AAD8-DEEC-39557CEFD5D6}"/>
              </a:ext>
            </a:extLst>
          </p:cNvPr>
          <p:cNvSpPr txBox="1"/>
          <p:nvPr/>
        </p:nvSpPr>
        <p:spPr>
          <a:xfrm>
            <a:off x="6023754" y="1446988"/>
            <a:ext cx="3695307" cy="646331"/>
          </a:xfrm>
          <a:prstGeom prst="rect">
            <a:avLst/>
          </a:prstGeom>
          <a:noFill/>
        </p:spPr>
        <p:txBody>
          <a:bodyPr wrap="square" rtlCol="0">
            <a:spAutoFit/>
          </a:bodyPr>
          <a:lstStyle/>
          <a:p>
            <a:r>
              <a:rPr lang="en-US" b="1" dirty="0" err="1">
                <a:latin typeface="+mj-lt"/>
              </a:rPr>
              <a:t>Biểu</a:t>
            </a:r>
            <a:r>
              <a:rPr lang="en-US" b="1" dirty="0">
                <a:latin typeface="+mj-lt"/>
              </a:rPr>
              <a:t> </a:t>
            </a:r>
            <a:r>
              <a:rPr lang="en-US" b="1" dirty="0" err="1">
                <a:latin typeface="+mj-lt"/>
              </a:rPr>
              <a:t>đồ</a:t>
            </a:r>
            <a:r>
              <a:rPr lang="en-US" b="1" dirty="0">
                <a:latin typeface="+mj-lt"/>
              </a:rPr>
              <a:t> </a:t>
            </a:r>
            <a:r>
              <a:rPr lang="en-US" dirty="0">
                <a:latin typeface="+mj-lt"/>
              </a:rPr>
              <a:t>Sequence Diagram: </a:t>
            </a:r>
            <a:r>
              <a:rPr lang="en-US" dirty="0" err="1">
                <a:latin typeface="+mj-lt"/>
              </a:rPr>
              <a:t>Đăng</a:t>
            </a:r>
            <a:r>
              <a:rPr lang="en-US" dirty="0">
                <a:latin typeface="+mj-lt"/>
              </a:rPr>
              <a:t> </a:t>
            </a:r>
            <a:r>
              <a:rPr lang="en-US" dirty="0" err="1">
                <a:latin typeface="+mj-lt"/>
              </a:rPr>
              <a:t>ký</a:t>
            </a:r>
            <a:endParaRPr lang="vi-VN" b="1" dirty="0">
              <a:latin typeface="+mj-lt"/>
            </a:endParaRPr>
          </a:p>
        </p:txBody>
      </p:sp>
      <p:sp>
        <p:nvSpPr>
          <p:cNvPr id="8" name="TextBox 7">
            <a:extLst>
              <a:ext uri="{FF2B5EF4-FFF2-40B4-BE49-F238E27FC236}">
                <a16:creationId xmlns:a16="http://schemas.microsoft.com/office/drawing/2014/main" id="{41363886-9A36-19E5-3616-DD783AA53CCD}"/>
              </a:ext>
            </a:extLst>
          </p:cNvPr>
          <p:cNvSpPr txBox="1"/>
          <p:nvPr/>
        </p:nvSpPr>
        <p:spPr>
          <a:xfrm>
            <a:off x="3619935" y="393861"/>
            <a:ext cx="5300471" cy="646331"/>
          </a:xfrm>
          <a:prstGeom prst="rect">
            <a:avLst/>
          </a:prstGeom>
          <a:noFill/>
        </p:spPr>
        <p:txBody>
          <a:bodyPr wrap="square" rtlCol="0">
            <a:spAutoFit/>
          </a:bodyPr>
          <a:lstStyle/>
          <a:p>
            <a:r>
              <a:rPr lang="vi-VN" sz="900" dirty="0"/>
              <a:t>TÊN ĐỀ TÀI</a:t>
            </a:r>
            <a:endParaRPr lang="en-US" sz="900" dirty="0"/>
          </a:p>
          <a:p>
            <a:r>
              <a:rPr lang="vi-VN" sz="900" dirty="0"/>
              <a:t>XÂY DỰNG </a:t>
            </a:r>
            <a:r>
              <a:rPr lang="en-US" sz="900" dirty="0"/>
              <a:t>ỨNG DỤNG GIAO HÀNG VÀ ĐẶT ĐỒ ĂN TRỰC TUYẾN UBER EATS ĐA NỀN TẢNG</a:t>
            </a:r>
          </a:p>
          <a:p>
            <a:r>
              <a:rPr lang="en-US" sz="900" dirty="0"/>
              <a:t> FLUTTER VỚI NGÔN NGỮ DART</a:t>
            </a:r>
          </a:p>
          <a:p>
            <a:endParaRPr lang="vi-VN" sz="900" dirty="0">
              <a:solidFill>
                <a:schemeClr val="bg1">
                  <a:lumMod val="5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AD76E6B-1BDD-7CB4-97CD-9566CD4EB76A}"/>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Tree>
    <p:extLst>
      <p:ext uri="{BB962C8B-B14F-4D97-AF65-F5344CB8AC3E}">
        <p14:creationId xmlns:p14="http://schemas.microsoft.com/office/powerpoint/2010/main" val="247305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80"/>
                                  </p:iterate>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BACF24AC-C0B8-4A8C-94A3-35BF618BB058}"/>
              </a:ext>
            </a:extLst>
          </p:cNvPr>
          <p:cNvSpPr/>
          <p:nvPr/>
        </p:nvSpPr>
        <p:spPr>
          <a:xfrm>
            <a:off x="4226621" y="2405277"/>
            <a:ext cx="3882543" cy="1603718"/>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CF5E4A2-8A4C-409F-B46A-350F0776E98F}"/>
              </a:ext>
            </a:extLst>
          </p:cNvPr>
          <p:cNvSpPr txBox="1"/>
          <p:nvPr/>
        </p:nvSpPr>
        <p:spPr>
          <a:xfrm>
            <a:off x="4138788" y="2393296"/>
            <a:ext cx="4714026" cy="1754326"/>
          </a:xfrm>
          <a:prstGeom prst="rect">
            <a:avLst/>
          </a:prstGeom>
          <a:noFill/>
        </p:spPr>
        <p:txBody>
          <a:bodyPr wrap="square" rtlCol="0">
            <a:spAutoFit/>
          </a:bodyPr>
          <a:lstStyle/>
          <a:p>
            <a:r>
              <a:rPr lang="en-PH" sz="3600" dirty="0">
                <a:solidFill>
                  <a:schemeClr val="bg1"/>
                </a:solidFill>
                <a:latin typeface="+mj-lt"/>
              </a:rPr>
              <a:t>XÂY DỰNG ỨNG DỤNG VÀ CÀI ĐẶT CHƯƠNG TRÌNH</a:t>
            </a:r>
          </a:p>
        </p:txBody>
      </p:sp>
      <p:sp>
        <p:nvSpPr>
          <p:cNvPr id="32" name="Rectangle: Folded Corner 31">
            <a:extLst>
              <a:ext uri="{FF2B5EF4-FFF2-40B4-BE49-F238E27FC236}">
                <a16:creationId xmlns:a16="http://schemas.microsoft.com/office/drawing/2014/main" id="{762B3837-1CED-4F94-BBD9-0A536A68D70F}"/>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B9214D1B-22EE-4ADA-B171-4640A8CDF6E1}"/>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a:extLst>
              <a:ext uri="{FF2B5EF4-FFF2-40B4-BE49-F238E27FC236}">
                <a16:creationId xmlns:a16="http://schemas.microsoft.com/office/drawing/2014/main" id="{99978473-FCC1-417F-98E3-C1530E484C89}"/>
              </a:ext>
            </a:extLst>
          </p:cNvPr>
          <p:cNvSpPr/>
          <p:nvPr/>
        </p:nvSpPr>
        <p:spPr>
          <a:xfrm>
            <a:off x="-5141519" y="1115904"/>
            <a:ext cx="4659832"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BF96599B-EE7B-4F40-889C-3E98EC5435FF}"/>
              </a:ext>
            </a:extLst>
          </p:cNvPr>
          <p:cNvGrpSpPr/>
          <p:nvPr/>
        </p:nvGrpSpPr>
        <p:grpSpPr>
          <a:xfrm>
            <a:off x="-5161887" y="1131970"/>
            <a:ext cx="164976" cy="5289441"/>
            <a:chOff x="2661323" y="1779640"/>
            <a:chExt cx="150703" cy="3498597"/>
          </a:xfrm>
          <a:solidFill>
            <a:srgbClr val="2EA54E"/>
          </a:solidFill>
        </p:grpSpPr>
        <p:sp>
          <p:nvSpPr>
            <p:cNvPr id="2" name="Rectangle 1">
              <a:extLst>
                <a:ext uri="{FF2B5EF4-FFF2-40B4-BE49-F238E27FC236}">
                  <a16:creationId xmlns:a16="http://schemas.microsoft.com/office/drawing/2014/main" id="{FFC518EE-5EBA-4D00-8ED4-9C14472515F6}"/>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33CD1967-60ED-4EAF-9E51-E24D8B849224}"/>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a:extLst>
              <a:ext uri="{FF2B5EF4-FFF2-40B4-BE49-F238E27FC236}">
                <a16:creationId xmlns:a16="http://schemas.microsoft.com/office/drawing/2014/main" id="{26DAACC9-DCDA-4898-95EC-06A421B0BA8B}"/>
              </a:ext>
            </a:extLst>
          </p:cNvPr>
          <p:cNvGrpSpPr/>
          <p:nvPr/>
        </p:nvGrpSpPr>
        <p:grpSpPr>
          <a:xfrm rot="5400000">
            <a:off x="-2897873" y="4006481"/>
            <a:ext cx="150775" cy="4678811"/>
            <a:chOff x="2661323" y="1779640"/>
            <a:chExt cx="150703" cy="3498597"/>
          </a:xfrm>
          <a:solidFill>
            <a:srgbClr val="FBBB01"/>
          </a:solidFill>
        </p:grpSpPr>
        <p:sp>
          <p:nvSpPr>
            <p:cNvPr id="41" name="Rectangle 40">
              <a:extLst>
                <a:ext uri="{FF2B5EF4-FFF2-40B4-BE49-F238E27FC236}">
                  <a16:creationId xmlns:a16="http://schemas.microsoft.com/office/drawing/2014/main" id="{20FB06BE-DE24-42DE-B3AC-D0216E0D1FBC}"/>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4C144EEE-D5DD-450F-971A-80C7DA53BD6A}"/>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a:extLst>
              <a:ext uri="{FF2B5EF4-FFF2-40B4-BE49-F238E27FC236}">
                <a16:creationId xmlns:a16="http://schemas.microsoft.com/office/drawing/2014/main" id="{2809E44C-EA66-43CE-B365-FD2CA377D914}"/>
              </a:ext>
            </a:extLst>
          </p:cNvPr>
          <p:cNvGrpSpPr/>
          <p:nvPr/>
        </p:nvGrpSpPr>
        <p:grpSpPr>
          <a:xfrm>
            <a:off x="-635863" y="1116799"/>
            <a:ext cx="164976" cy="5305507"/>
            <a:chOff x="2661323" y="1779640"/>
            <a:chExt cx="150703" cy="3498597"/>
          </a:xfrm>
          <a:solidFill>
            <a:srgbClr val="3D81F4"/>
          </a:solidFill>
        </p:grpSpPr>
        <p:sp>
          <p:nvSpPr>
            <p:cNvPr id="55" name="Rectangle 54">
              <a:extLst>
                <a:ext uri="{FF2B5EF4-FFF2-40B4-BE49-F238E27FC236}">
                  <a16:creationId xmlns:a16="http://schemas.microsoft.com/office/drawing/2014/main" id="{E78159EC-1A82-4D7A-832F-5897FBECEEC1}"/>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D6161C19-4015-477A-A399-64D37B966DE0}"/>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a:extLst>
              <a:ext uri="{FF2B5EF4-FFF2-40B4-BE49-F238E27FC236}">
                <a16:creationId xmlns:a16="http://schemas.microsoft.com/office/drawing/2014/main" id="{2EBEA0DB-D695-4C11-BADA-AA7272EE2195}"/>
              </a:ext>
            </a:extLst>
          </p:cNvPr>
          <p:cNvGrpSpPr/>
          <p:nvPr/>
        </p:nvGrpSpPr>
        <p:grpSpPr>
          <a:xfrm rot="5400000">
            <a:off x="-2901495" y="-1135533"/>
            <a:ext cx="158017" cy="4678811"/>
            <a:chOff x="2661323" y="1779640"/>
            <a:chExt cx="150703" cy="3498597"/>
          </a:xfrm>
          <a:solidFill>
            <a:srgbClr val="EA4335"/>
          </a:solidFill>
        </p:grpSpPr>
        <p:sp>
          <p:nvSpPr>
            <p:cNvPr id="58" name="Rectangle 57">
              <a:extLst>
                <a:ext uri="{FF2B5EF4-FFF2-40B4-BE49-F238E27FC236}">
                  <a16:creationId xmlns:a16="http://schemas.microsoft.com/office/drawing/2014/main" id="{F616F319-8303-4934-9073-CFCAD4A72C32}"/>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16215087-82F8-43E8-8021-2285551C489B}"/>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a:extLst>
              <a:ext uri="{FF2B5EF4-FFF2-40B4-BE49-F238E27FC236}">
                <a16:creationId xmlns:a16="http://schemas.microsoft.com/office/drawing/2014/main" id="{75116E7A-FD4F-4B90-AE74-DA0FE1412C01}"/>
              </a:ext>
            </a:extLst>
          </p:cNvPr>
          <p:cNvSpPr/>
          <p:nvPr/>
        </p:nvSpPr>
        <p:spPr>
          <a:xfrm rot="16200000">
            <a:off x="12987184" y="550808"/>
            <a:ext cx="5206136" cy="6368457"/>
          </a:xfrm>
          <a:prstGeom prst="foldedCorner">
            <a:avLst>
              <a:gd name="adj" fmla="val 26934"/>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a:extLst>
              <a:ext uri="{FF2B5EF4-FFF2-40B4-BE49-F238E27FC236}">
                <a16:creationId xmlns:a16="http://schemas.microsoft.com/office/drawing/2014/main" id="{5F025378-0AED-405F-ACBF-F6A9FECE0924}"/>
              </a:ext>
            </a:extLst>
          </p:cNvPr>
          <p:cNvSpPr txBox="1"/>
          <p:nvPr/>
        </p:nvSpPr>
        <p:spPr>
          <a:xfrm>
            <a:off x="12258127" y="1282881"/>
            <a:ext cx="1813525" cy="400110"/>
          </a:xfrm>
          <a:prstGeom prst="rect">
            <a:avLst/>
          </a:prstGeom>
          <a:noFill/>
        </p:spPr>
        <p:txBody>
          <a:bodyPr wrap="square" rtlCol="0">
            <a:spAutoFit/>
          </a:bodyPr>
          <a:lstStyle/>
          <a:p>
            <a:pPr algn="ctr"/>
            <a:r>
              <a:rPr lang="en-PH" sz="2000" b="1">
                <a:solidFill>
                  <a:schemeClr val="bg1"/>
                </a:solidFill>
                <a:latin typeface="SVN-Product Sans" panose="020B0403030502040203" pitchFamily="34" charset="0"/>
              </a:rPr>
              <a:t>Nội dung 2</a:t>
            </a:r>
            <a:endParaRPr lang="en-PH" sz="2000" b="1" dirty="0">
              <a:solidFill>
                <a:schemeClr val="bg1"/>
              </a:solidFill>
              <a:latin typeface="SVN-Product Sans" panose="020B0403030502040203" pitchFamily="34" charset="0"/>
            </a:endParaRPr>
          </a:p>
        </p:txBody>
      </p:sp>
      <p:pic>
        <p:nvPicPr>
          <p:cNvPr id="52" name="Picture 51" descr="Apple Moody Foodies">
            <a:extLst>
              <a:ext uri="{FF2B5EF4-FFF2-40B4-BE49-F238E27FC236}">
                <a16:creationId xmlns:a16="http://schemas.microsoft.com/office/drawing/2014/main" id="{7818BCBA-0A71-48A0-868B-978E490AB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2035" y="5208699"/>
            <a:ext cx="1008824" cy="1008824"/>
          </a:xfrm>
          <a:prstGeom prst="rect">
            <a:avLst/>
          </a:prstGeom>
        </p:spPr>
      </p:pic>
      <p:pic>
        <p:nvPicPr>
          <p:cNvPr id="60" name="Picture 59" descr="Watermelon Moody Foodies">
            <a:extLst>
              <a:ext uri="{FF2B5EF4-FFF2-40B4-BE49-F238E27FC236}">
                <a16:creationId xmlns:a16="http://schemas.microsoft.com/office/drawing/2014/main" id="{840ED6BA-AEAF-406D-B419-C222FB5E7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897" y="5433023"/>
            <a:ext cx="1008825" cy="1008825"/>
          </a:xfrm>
          <a:prstGeom prst="rect">
            <a:avLst/>
          </a:prstGeom>
        </p:spPr>
      </p:pic>
      <p:pic>
        <p:nvPicPr>
          <p:cNvPr id="61" name="Picture 60" descr="Chart, logo, company name, bubble chart&#10;&#10;Description automatically generated">
            <a:extLst>
              <a:ext uri="{FF2B5EF4-FFF2-40B4-BE49-F238E27FC236}">
                <a16:creationId xmlns:a16="http://schemas.microsoft.com/office/drawing/2014/main" id="{C4E8B1A4-6076-4A24-B5CC-0879FA63510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a:off x="-4939170" y="1244410"/>
            <a:ext cx="784843" cy="660173"/>
          </a:xfrm>
          <a:prstGeom prst="rect">
            <a:avLst/>
          </a:prstGeom>
        </p:spPr>
      </p:pic>
      <p:sp>
        <p:nvSpPr>
          <p:cNvPr id="89" name="Rectangle 88">
            <a:extLst>
              <a:ext uri="{FF2B5EF4-FFF2-40B4-BE49-F238E27FC236}">
                <a16:creationId xmlns:a16="http://schemas.microsoft.com/office/drawing/2014/main" id="{D54D1646-A91C-4BE6-9F23-DA3B1060E9DC}"/>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Oval 90">
            <a:extLst>
              <a:ext uri="{FF2B5EF4-FFF2-40B4-BE49-F238E27FC236}">
                <a16:creationId xmlns:a16="http://schemas.microsoft.com/office/drawing/2014/main" id="{F09315AE-B91D-4C10-B9E2-63C447AB7A20}"/>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A8DC7BC3-DFC9-4F13-B9BB-A35B3AC1781D}"/>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34F40F07-0CD2-44D9-B144-0E81958A2541}"/>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B5964683-818A-4A3A-B376-75B5E69908B4}"/>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330EA7CB-CB61-4F78-9AEC-36B6C818D21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FA15C952-1E4B-406F-9822-20CBBB04AC07}"/>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DF2CB1DB-4813-4A7E-A1A0-B58DC5CCE0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grpSp>
        <p:nvGrpSpPr>
          <p:cNvPr id="99" name="Group 98">
            <a:extLst>
              <a:ext uri="{FF2B5EF4-FFF2-40B4-BE49-F238E27FC236}">
                <a16:creationId xmlns:a16="http://schemas.microsoft.com/office/drawing/2014/main" id="{338757BF-A980-448E-8EB4-0ABB9447EC48}"/>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83643E7B-E266-4AA6-BE87-1035475BC9DA}"/>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8CDA6551-9CD6-4BC2-8067-6AB4081146FD}"/>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2541E02F-ADB0-4722-AFAA-0EB46E99C1B9}"/>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1A752373-EB11-4A0A-B9F5-873A7A643245}"/>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D02C22A8-6153-49C6-9586-22B116ECBD19}"/>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8" name="Rectangle: Rounded Corners 47">
            <a:extLst>
              <a:ext uri="{FF2B5EF4-FFF2-40B4-BE49-F238E27FC236}">
                <a16:creationId xmlns:a16="http://schemas.microsoft.com/office/drawing/2014/main" id="{B1AACC3A-0596-4588-844E-1C73D5C2FE04}"/>
              </a:ext>
            </a:extLst>
          </p:cNvPr>
          <p:cNvSpPr/>
          <p:nvPr/>
        </p:nvSpPr>
        <p:spPr>
          <a:xfrm>
            <a:off x="12934070" y="1247803"/>
            <a:ext cx="4278597" cy="4843022"/>
          </a:xfrm>
          <a:prstGeom prst="roundRect">
            <a:avLst>
              <a:gd name="adj" fmla="val 34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Top Corners Rounded 48">
            <a:extLst>
              <a:ext uri="{FF2B5EF4-FFF2-40B4-BE49-F238E27FC236}">
                <a16:creationId xmlns:a16="http://schemas.microsoft.com/office/drawing/2014/main" id="{3E739AD6-584F-41EA-A0D3-72E674E9177D}"/>
              </a:ext>
            </a:extLst>
          </p:cNvPr>
          <p:cNvSpPr/>
          <p:nvPr/>
        </p:nvSpPr>
        <p:spPr>
          <a:xfrm>
            <a:off x="12934070" y="1244410"/>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Rounded Corners 49">
            <a:extLst>
              <a:ext uri="{FF2B5EF4-FFF2-40B4-BE49-F238E27FC236}">
                <a16:creationId xmlns:a16="http://schemas.microsoft.com/office/drawing/2014/main" id="{80D09DEC-D24D-48E4-BCBE-B90597F7AA66}"/>
              </a:ext>
            </a:extLst>
          </p:cNvPr>
          <p:cNvSpPr/>
          <p:nvPr/>
        </p:nvSpPr>
        <p:spPr>
          <a:xfrm>
            <a:off x="13064797" y="5585039"/>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53" name="Picture 52">
            <a:extLst>
              <a:ext uri="{FF2B5EF4-FFF2-40B4-BE49-F238E27FC236}">
                <a16:creationId xmlns:a16="http://schemas.microsoft.com/office/drawing/2014/main" id="{5CF9A43B-B0AB-4268-B57A-2BDA987E4FCA}"/>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15852954" y="1387679"/>
            <a:ext cx="433852" cy="291979"/>
          </a:xfrm>
          <a:prstGeom prst="rect">
            <a:avLst/>
          </a:prstGeom>
        </p:spPr>
      </p:pic>
      <p:pic>
        <p:nvPicPr>
          <p:cNvPr id="62" name="Picture 61">
            <a:extLst>
              <a:ext uri="{FF2B5EF4-FFF2-40B4-BE49-F238E27FC236}">
                <a16:creationId xmlns:a16="http://schemas.microsoft.com/office/drawing/2014/main" id="{F9B3BF9E-2171-4E94-ABD0-5415A282C8A6}"/>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p:blipFill>
        <p:spPr>
          <a:xfrm>
            <a:off x="13040210" y="1318170"/>
            <a:ext cx="342859" cy="412985"/>
          </a:xfrm>
          <a:prstGeom prst="rect">
            <a:avLst/>
          </a:prstGeom>
        </p:spPr>
      </p:pic>
      <p:pic>
        <p:nvPicPr>
          <p:cNvPr id="63" name="Picture 62">
            <a:extLst>
              <a:ext uri="{FF2B5EF4-FFF2-40B4-BE49-F238E27FC236}">
                <a16:creationId xmlns:a16="http://schemas.microsoft.com/office/drawing/2014/main" id="{13A95A10-4F41-47FD-94F7-604154C4102E}"/>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p:blipFill>
        <p:spPr>
          <a:xfrm>
            <a:off x="16286806" y="1341588"/>
            <a:ext cx="433852" cy="366148"/>
          </a:xfrm>
          <a:prstGeom prst="rect">
            <a:avLst/>
          </a:prstGeom>
        </p:spPr>
      </p:pic>
      <p:pic>
        <p:nvPicPr>
          <p:cNvPr id="64" name="Picture 63">
            <a:extLst>
              <a:ext uri="{FF2B5EF4-FFF2-40B4-BE49-F238E27FC236}">
                <a16:creationId xmlns:a16="http://schemas.microsoft.com/office/drawing/2014/main" id="{2239E79D-9E58-4DFF-B788-12CA8A375E01}"/>
              </a:ext>
            </a:extLst>
          </p:cNvPr>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6720658" y="1341588"/>
            <a:ext cx="387108" cy="366148"/>
          </a:xfrm>
          <a:prstGeom prst="rect">
            <a:avLst/>
          </a:prstGeom>
        </p:spPr>
      </p:pic>
      <p:sp>
        <p:nvSpPr>
          <p:cNvPr id="65" name="TextBox 64">
            <a:extLst>
              <a:ext uri="{FF2B5EF4-FFF2-40B4-BE49-F238E27FC236}">
                <a16:creationId xmlns:a16="http://schemas.microsoft.com/office/drawing/2014/main" id="{29A05616-563A-4781-A6F1-AB7595592B4E}"/>
              </a:ext>
            </a:extLst>
          </p:cNvPr>
          <p:cNvSpPr txBox="1"/>
          <p:nvPr/>
        </p:nvSpPr>
        <p:spPr>
          <a:xfrm>
            <a:off x="13345796" y="1326508"/>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6" name="Oval 65">
            <a:extLst>
              <a:ext uri="{FF2B5EF4-FFF2-40B4-BE49-F238E27FC236}">
                <a16:creationId xmlns:a16="http://schemas.microsoft.com/office/drawing/2014/main" id="{36452C75-8C1B-442D-9D08-C5FEBD613438}"/>
              </a:ext>
            </a:extLst>
          </p:cNvPr>
          <p:cNvSpPr/>
          <p:nvPr/>
        </p:nvSpPr>
        <p:spPr>
          <a:xfrm>
            <a:off x="1472914" y="1436838"/>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Oval 66">
            <a:extLst>
              <a:ext uri="{FF2B5EF4-FFF2-40B4-BE49-F238E27FC236}">
                <a16:creationId xmlns:a16="http://schemas.microsoft.com/office/drawing/2014/main" id="{AA23489A-5084-4066-BFB4-8B8E8F5D7267}"/>
              </a:ext>
            </a:extLst>
          </p:cNvPr>
          <p:cNvSpPr/>
          <p:nvPr/>
        </p:nvSpPr>
        <p:spPr>
          <a:xfrm>
            <a:off x="2075842" y="4351987"/>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Oval 67">
            <a:extLst>
              <a:ext uri="{FF2B5EF4-FFF2-40B4-BE49-F238E27FC236}">
                <a16:creationId xmlns:a16="http://schemas.microsoft.com/office/drawing/2014/main" id="{E1E9BF8F-AFEC-427E-934D-29A9F9BCE25C}"/>
              </a:ext>
            </a:extLst>
          </p:cNvPr>
          <p:cNvSpPr/>
          <p:nvPr/>
        </p:nvSpPr>
        <p:spPr>
          <a:xfrm>
            <a:off x="7529225" y="4722712"/>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Oval 68">
            <a:extLst>
              <a:ext uri="{FF2B5EF4-FFF2-40B4-BE49-F238E27FC236}">
                <a16:creationId xmlns:a16="http://schemas.microsoft.com/office/drawing/2014/main" id="{E9D94B07-B10B-4BC4-B446-C76ACB2C0ABA}"/>
              </a:ext>
            </a:extLst>
          </p:cNvPr>
          <p:cNvSpPr/>
          <p:nvPr/>
        </p:nvSpPr>
        <p:spPr>
          <a:xfrm>
            <a:off x="9484555" y="1474009"/>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0" name="Picture 69">
            <a:extLst>
              <a:ext uri="{FF2B5EF4-FFF2-40B4-BE49-F238E27FC236}">
                <a16:creationId xmlns:a16="http://schemas.microsoft.com/office/drawing/2014/main" id="{C9C2E615-89BC-4F85-B24A-DD725DD2D524}"/>
              </a:ext>
            </a:extLst>
          </p:cNvPr>
          <p:cNvPicPr>
            <a:picLocks noChangeAspect="1"/>
          </p:cNvPicPr>
          <p:nvPr/>
        </p:nvPicPr>
        <p:blipFill>
          <a:blip r:embed="rId15">
            <a:duotone>
              <a:prstClr val="black"/>
              <a:schemeClr val="bg1">
                <a:tint val="45000"/>
                <a:satMod val="400000"/>
              </a:schemeClr>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88399" y="2028001"/>
            <a:ext cx="1241415" cy="775884"/>
          </a:xfrm>
          <a:prstGeom prst="rect">
            <a:avLst/>
          </a:prstGeom>
        </p:spPr>
      </p:pic>
      <p:pic>
        <p:nvPicPr>
          <p:cNvPr id="71" name="Picture 70">
            <a:extLst>
              <a:ext uri="{FF2B5EF4-FFF2-40B4-BE49-F238E27FC236}">
                <a16:creationId xmlns:a16="http://schemas.microsoft.com/office/drawing/2014/main" id="{FA523102-33DD-4D66-90F5-CA2953A63251}"/>
              </a:ext>
            </a:extLst>
          </p:cNvPr>
          <p:cNvPicPr>
            <a:picLocks noChangeAspect="1"/>
          </p:cNvPicPr>
          <p:nvPr/>
        </p:nvPicPr>
        <p:blipFill>
          <a:blip r:embed="rId15">
            <a:duotone>
              <a:prstClr val="black"/>
              <a:schemeClr val="bg1">
                <a:tint val="45000"/>
                <a:satMod val="400000"/>
              </a:schemeClr>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750317" y="3669314"/>
            <a:ext cx="1013485" cy="633428"/>
          </a:xfrm>
          <a:prstGeom prst="rect">
            <a:avLst/>
          </a:prstGeom>
        </p:spPr>
      </p:pic>
      <p:sp>
        <p:nvSpPr>
          <p:cNvPr id="4" name="TextBox 3">
            <a:extLst>
              <a:ext uri="{FF2B5EF4-FFF2-40B4-BE49-F238E27FC236}">
                <a16:creationId xmlns:a16="http://schemas.microsoft.com/office/drawing/2014/main" id="{1DE500EB-2063-C6BE-EFD5-4736437E7DD6}"/>
              </a:ext>
            </a:extLst>
          </p:cNvPr>
          <p:cNvSpPr txBox="1"/>
          <p:nvPr/>
        </p:nvSpPr>
        <p:spPr>
          <a:xfrm>
            <a:off x="3595123" y="386390"/>
            <a:ext cx="5300471" cy="646331"/>
          </a:xfrm>
          <a:prstGeom prst="rect">
            <a:avLst/>
          </a:prstGeom>
          <a:noFill/>
        </p:spPr>
        <p:txBody>
          <a:bodyPr wrap="square" rtlCol="0">
            <a:spAutoFit/>
          </a:bodyPr>
          <a:lstStyle/>
          <a:p>
            <a:r>
              <a:rPr lang="vi-VN" sz="900" dirty="0"/>
              <a:t>TÊN ĐỀ TÀI</a:t>
            </a:r>
            <a:endParaRPr lang="en-US" sz="900" dirty="0"/>
          </a:p>
          <a:p>
            <a:r>
              <a:rPr lang="vi-VN" sz="900" dirty="0"/>
              <a:t>XÂY DỰNG </a:t>
            </a:r>
            <a:r>
              <a:rPr lang="en-US" sz="900" dirty="0"/>
              <a:t>ỨNG DỤNG GIAO HÀNG VÀ ĐẶT ĐỒ ĂN TRỰC TUYẾN UBER EATS ĐA NỀN TẢNG</a:t>
            </a:r>
          </a:p>
          <a:p>
            <a:r>
              <a:rPr lang="en-US" sz="900" dirty="0"/>
              <a:t> FLUTTER VỚI NGÔN NGỮ DART</a:t>
            </a:r>
          </a:p>
          <a:p>
            <a:endParaRPr lang="vi-VN" sz="900" dirty="0">
              <a:solidFill>
                <a:schemeClr val="bg1">
                  <a:lumMod val="5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C2353EB-D08D-1730-6702-AEE79E9343D4}"/>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Tree>
    <p:extLst>
      <p:ext uri="{BB962C8B-B14F-4D97-AF65-F5344CB8AC3E}">
        <p14:creationId xmlns:p14="http://schemas.microsoft.com/office/powerpoint/2010/main" val="59477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BACF24AC-C0B8-4A8C-94A3-35BF618BB058}"/>
              </a:ext>
            </a:extLst>
          </p:cNvPr>
          <p:cNvSpPr/>
          <p:nvPr/>
        </p:nvSpPr>
        <p:spPr>
          <a:xfrm rot="16200000">
            <a:off x="976371" y="1042526"/>
            <a:ext cx="4856766" cy="5719726"/>
          </a:xfrm>
          <a:prstGeom prst="foldedCorner">
            <a:avLst>
              <a:gd name="adj" fmla="val 22624"/>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9" name="Rectangle 88">
            <a:extLst>
              <a:ext uri="{FF2B5EF4-FFF2-40B4-BE49-F238E27FC236}">
                <a16:creationId xmlns:a16="http://schemas.microsoft.com/office/drawing/2014/main" id="{D54D1646-A91C-4BE6-9F23-DA3B1060E9DC}"/>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Oval 90">
            <a:extLst>
              <a:ext uri="{FF2B5EF4-FFF2-40B4-BE49-F238E27FC236}">
                <a16:creationId xmlns:a16="http://schemas.microsoft.com/office/drawing/2014/main" id="{F09315AE-B91D-4C10-B9E2-63C447AB7A20}"/>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A8DC7BC3-DFC9-4F13-B9BB-A35B3AC1781D}"/>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34F40F07-0CD2-44D9-B144-0E81958A2541}"/>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B5964683-818A-4A3A-B376-75B5E69908B4}"/>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330EA7CB-CB61-4F78-9AEC-36B6C818D21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FA15C952-1E4B-406F-9822-20CBBB04AC07}"/>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DF2CB1DB-4813-4A7E-A1A0-B58DC5CCE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grpSp>
        <p:nvGrpSpPr>
          <p:cNvPr id="99" name="Group 98">
            <a:extLst>
              <a:ext uri="{FF2B5EF4-FFF2-40B4-BE49-F238E27FC236}">
                <a16:creationId xmlns:a16="http://schemas.microsoft.com/office/drawing/2014/main" id="{338757BF-A980-448E-8EB4-0ABB9447EC48}"/>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83643E7B-E266-4AA6-BE87-1035475BC9DA}"/>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8CDA6551-9CD6-4BC2-8067-6AB4081146FD}"/>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2541E02F-ADB0-4722-AFAA-0EB46E99C1B9}"/>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1A752373-EB11-4A0A-B9F5-873A7A643245}"/>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D02C22A8-6153-49C6-9586-22B116ECBD1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43" name="Oval 42">
            <a:extLst>
              <a:ext uri="{FF2B5EF4-FFF2-40B4-BE49-F238E27FC236}">
                <a16:creationId xmlns:a16="http://schemas.microsoft.com/office/drawing/2014/main" id="{0B31C97A-98E1-4B8E-903C-3C62E305807D}"/>
              </a:ext>
            </a:extLst>
          </p:cNvPr>
          <p:cNvSpPr/>
          <p:nvPr/>
        </p:nvSpPr>
        <p:spPr>
          <a:xfrm>
            <a:off x="1385774"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a:extLst>
              <a:ext uri="{FF2B5EF4-FFF2-40B4-BE49-F238E27FC236}">
                <a16:creationId xmlns:a16="http://schemas.microsoft.com/office/drawing/2014/main" id="{2D70B590-2846-4FB4-8342-F450A9C79285}"/>
              </a:ext>
            </a:extLst>
          </p:cNvPr>
          <p:cNvSpPr/>
          <p:nvPr/>
        </p:nvSpPr>
        <p:spPr>
          <a:xfrm>
            <a:off x="2166327" y="5731585"/>
            <a:ext cx="559777" cy="533110"/>
          </a:xfrm>
          <a:prstGeom prst="ellipse">
            <a:avLst/>
          </a:prstGeom>
          <a:blipFill dpi="0" rotWithShape="1">
            <a:blip r:embed="rId6">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Oval 44">
            <a:extLst>
              <a:ext uri="{FF2B5EF4-FFF2-40B4-BE49-F238E27FC236}">
                <a16:creationId xmlns:a16="http://schemas.microsoft.com/office/drawing/2014/main" id="{2532C3B3-D4EC-495B-A43C-241C7D999B6F}"/>
              </a:ext>
            </a:extLst>
          </p:cNvPr>
          <p:cNvSpPr/>
          <p:nvPr/>
        </p:nvSpPr>
        <p:spPr>
          <a:xfrm>
            <a:off x="605221" y="5731585"/>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6" name="Picture 45">
            <a:extLst>
              <a:ext uri="{FF2B5EF4-FFF2-40B4-BE49-F238E27FC236}">
                <a16:creationId xmlns:a16="http://schemas.microsoft.com/office/drawing/2014/main" id="{43228B21-833A-42CA-AC88-619ECE7FE0FB}"/>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07095" y="1155398"/>
            <a:ext cx="1741533" cy="1088458"/>
          </a:xfrm>
          <a:prstGeom prst="rect">
            <a:avLst/>
          </a:prstGeom>
        </p:spPr>
      </p:pic>
      <p:pic>
        <p:nvPicPr>
          <p:cNvPr id="48" name="Picture 47">
            <a:extLst>
              <a:ext uri="{FF2B5EF4-FFF2-40B4-BE49-F238E27FC236}">
                <a16:creationId xmlns:a16="http://schemas.microsoft.com/office/drawing/2014/main" id="{5A1933BB-7160-4E21-9B27-7EF3B68832D8}"/>
              </a:ext>
            </a:extLst>
          </p:cNvPr>
          <p:cNvPicPr>
            <a:picLocks noChangeAspect="1"/>
          </p:cNvPicPr>
          <p:nvPr/>
        </p:nvPicPr>
        <p:blipFill>
          <a:blip r:embed="rId7">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0806226" y="5540089"/>
            <a:ext cx="1741533" cy="1088458"/>
          </a:xfrm>
          <a:prstGeom prst="rect">
            <a:avLst/>
          </a:prstGeom>
        </p:spPr>
      </p:pic>
      <p:sp>
        <p:nvSpPr>
          <p:cNvPr id="7" name="Rectangle: Rounded Corners 6">
            <a:extLst>
              <a:ext uri="{FF2B5EF4-FFF2-40B4-BE49-F238E27FC236}">
                <a16:creationId xmlns:a16="http://schemas.microsoft.com/office/drawing/2014/main" id="{25BA52ED-3B26-4AE3-B706-A73ED0895E04}"/>
              </a:ext>
            </a:extLst>
          </p:cNvPr>
          <p:cNvSpPr/>
          <p:nvPr/>
        </p:nvSpPr>
        <p:spPr>
          <a:xfrm>
            <a:off x="6871058" y="1418931"/>
            <a:ext cx="4278597" cy="4843022"/>
          </a:xfrm>
          <a:prstGeom prst="roundRect">
            <a:avLst>
              <a:gd name="adj" fmla="val 34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Top Corners Rounded 8">
            <a:extLst>
              <a:ext uri="{FF2B5EF4-FFF2-40B4-BE49-F238E27FC236}">
                <a16:creationId xmlns:a16="http://schemas.microsoft.com/office/drawing/2014/main" id="{7E47170E-C976-460B-9EA2-9DD0EE3A282E}"/>
              </a:ext>
            </a:extLst>
          </p:cNvPr>
          <p:cNvSpPr/>
          <p:nvPr/>
        </p:nvSpPr>
        <p:spPr>
          <a:xfrm>
            <a:off x="6871058" y="1415538"/>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B368CA4E-F9D1-4EF6-856B-5209E8F1ABF6}"/>
              </a:ext>
            </a:extLst>
          </p:cNvPr>
          <p:cNvSpPr/>
          <p:nvPr/>
        </p:nvSpPr>
        <p:spPr>
          <a:xfrm>
            <a:off x="7001785" y="5756167"/>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12" name="Picture 11">
            <a:extLst>
              <a:ext uri="{FF2B5EF4-FFF2-40B4-BE49-F238E27FC236}">
                <a16:creationId xmlns:a16="http://schemas.microsoft.com/office/drawing/2014/main" id="{DBE286CA-3BB3-409F-AB07-5C02F39B51A3}"/>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9789942" y="1558807"/>
            <a:ext cx="433852" cy="291979"/>
          </a:xfrm>
          <a:prstGeom prst="rect">
            <a:avLst/>
          </a:prstGeom>
        </p:spPr>
      </p:pic>
      <p:pic>
        <p:nvPicPr>
          <p:cNvPr id="62" name="Picture 61">
            <a:extLst>
              <a:ext uri="{FF2B5EF4-FFF2-40B4-BE49-F238E27FC236}">
                <a16:creationId xmlns:a16="http://schemas.microsoft.com/office/drawing/2014/main" id="{20FF40B0-8C85-482A-BB93-22B41151E87C}"/>
              </a:ext>
            </a:extLst>
          </p:cNvPr>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p:blipFill>
        <p:spPr>
          <a:xfrm>
            <a:off x="6977198" y="1489298"/>
            <a:ext cx="342859" cy="412985"/>
          </a:xfrm>
          <a:prstGeom prst="rect">
            <a:avLst/>
          </a:prstGeom>
        </p:spPr>
      </p:pic>
      <p:pic>
        <p:nvPicPr>
          <p:cNvPr id="63" name="Picture 62">
            <a:extLst>
              <a:ext uri="{FF2B5EF4-FFF2-40B4-BE49-F238E27FC236}">
                <a16:creationId xmlns:a16="http://schemas.microsoft.com/office/drawing/2014/main" id="{69971A2E-5FD9-4911-9FDD-AA5C14A5FFFF}"/>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p:blipFill>
        <p:spPr>
          <a:xfrm>
            <a:off x="10223794" y="1512716"/>
            <a:ext cx="433852" cy="366148"/>
          </a:xfrm>
          <a:prstGeom prst="rect">
            <a:avLst/>
          </a:prstGeom>
        </p:spPr>
      </p:pic>
      <p:pic>
        <p:nvPicPr>
          <p:cNvPr id="64" name="Picture 63">
            <a:extLst>
              <a:ext uri="{FF2B5EF4-FFF2-40B4-BE49-F238E27FC236}">
                <a16:creationId xmlns:a16="http://schemas.microsoft.com/office/drawing/2014/main" id="{E0B499A0-3787-40E5-B7A7-23F5C93F77B1}"/>
              </a:ext>
            </a:extLst>
          </p:cNvPr>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0657646" y="1512716"/>
            <a:ext cx="387108" cy="366148"/>
          </a:xfrm>
          <a:prstGeom prst="rect">
            <a:avLst/>
          </a:prstGeom>
        </p:spPr>
      </p:pic>
      <p:sp>
        <p:nvSpPr>
          <p:cNvPr id="13" name="TextBox 12">
            <a:extLst>
              <a:ext uri="{FF2B5EF4-FFF2-40B4-BE49-F238E27FC236}">
                <a16:creationId xmlns:a16="http://schemas.microsoft.com/office/drawing/2014/main" id="{22B29D24-DA19-4CC6-871E-364015FCC78A}"/>
              </a:ext>
            </a:extLst>
          </p:cNvPr>
          <p:cNvSpPr txBox="1"/>
          <p:nvPr/>
        </p:nvSpPr>
        <p:spPr>
          <a:xfrm>
            <a:off x="7350857" y="1381630"/>
            <a:ext cx="2455006" cy="646331"/>
          </a:xfrm>
          <a:prstGeom prst="rect">
            <a:avLst/>
          </a:prstGeom>
          <a:noFill/>
        </p:spPr>
        <p:txBody>
          <a:bodyPr wrap="square" rtlCol="0">
            <a:spAutoFit/>
          </a:bodyPr>
          <a:lstStyle/>
          <a:p>
            <a:r>
              <a:rPr lang="en-US" sz="1800" b="1" dirty="0">
                <a:solidFill>
                  <a:schemeClr val="bg1"/>
                </a:solidFill>
                <a:latin typeface="SVN-Product Sans" panose="020B0403030502040203" pitchFamily="34" charset="0"/>
              </a:rPr>
              <a:t>Giao </a:t>
            </a:r>
            <a:r>
              <a:rPr lang="en-US" sz="1800" b="1" dirty="0" err="1">
                <a:solidFill>
                  <a:schemeClr val="bg1"/>
                </a:solidFill>
                <a:latin typeface="SVN-Product Sans" panose="020B0403030502040203" pitchFamily="34" charset="0"/>
              </a:rPr>
              <a:t>diện</a:t>
            </a:r>
            <a:r>
              <a:rPr lang="en-US" sz="1800" b="1" dirty="0">
                <a:solidFill>
                  <a:schemeClr val="bg1"/>
                </a:solidFill>
                <a:latin typeface="SVN-Product Sans" panose="020B0403030502040203" pitchFamily="34" charset="0"/>
              </a:rPr>
              <a:t> Trang </a:t>
            </a:r>
            <a:r>
              <a:rPr lang="en-US" sz="1800" b="1" dirty="0" err="1">
                <a:solidFill>
                  <a:schemeClr val="bg1"/>
                </a:solidFill>
                <a:latin typeface="SVN-Product Sans" panose="020B0403030502040203" pitchFamily="34" charset="0"/>
              </a:rPr>
              <a:t>chủ</a:t>
            </a:r>
            <a:r>
              <a:rPr lang="en-US" sz="1800" b="1" dirty="0">
                <a:solidFill>
                  <a:schemeClr val="bg1"/>
                </a:solidFill>
                <a:latin typeface="SVN-Product Sans" panose="020B0403030502040203" pitchFamily="34" charset="0"/>
              </a:rPr>
              <a:t> </a:t>
            </a:r>
            <a:r>
              <a:rPr lang="en-US" sz="1800" b="1" dirty="0" err="1">
                <a:solidFill>
                  <a:schemeClr val="bg1"/>
                </a:solidFill>
                <a:latin typeface="SVN-Product Sans" panose="020B0403030502040203" pitchFamily="34" charset="0"/>
              </a:rPr>
              <a:t>của</a:t>
            </a:r>
            <a:r>
              <a:rPr lang="en-US" sz="1800" b="1" dirty="0">
                <a:solidFill>
                  <a:schemeClr val="bg1"/>
                </a:solidFill>
                <a:latin typeface="SVN-Product Sans" panose="020B0403030502040203" pitchFamily="34" charset="0"/>
              </a:rPr>
              <a:t> </a:t>
            </a:r>
            <a:r>
              <a:rPr lang="en-US" sz="1800" b="1" dirty="0" err="1">
                <a:solidFill>
                  <a:schemeClr val="bg1"/>
                </a:solidFill>
                <a:latin typeface="SVN-Product Sans" panose="020B0403030502040203" pitchFamily="34" charset="0"/>
              </a:rPr>
              <a:t>Nhà</a:t>
            </a:r>
            <a:r>
              <a:rPr lang="en-US" sz="1800" b="1" dirty="0">
                <a:solidFill>
                  <a:schemeClr val="bg1"/>
                </a:solidFill>
                <a:latin typeface="SVN-Product Sans" panose="020B0403030502040203" pitchFamily="34" charset="0"/>
              </a:rPr>
              <a:t> </a:t>
            </a:r>
            <a:r>
              <a:rPr lang="en-US" sz="1800" b="1" dirty="0" err="1">
                <a:solidFill>
                  <a:schemeClr val="bg1"/>
                </a:solidFill>
                <a:latin typeface="SVN-Product Sans" panose="020B0403030502040203" pitchFamily="34" charset="0"/>
              </a:rPr>
              <a:t>hàng</a:t>
            </a:r>
            <a:endParaRPr lang="vi-VN" sz="1800" b="1" dirty="0">
              <a:solidFill>
                <a:schemeClr val="bg1"/>
              </a:solidFill>
              <a:latin typeface="SVN-Product Sans" panose="020B0403030502040203" pitchFamily="34" charset="0"/>
            </a:endParaRPr>
          </a:p>
        </p:txBody>
      </p:sp>
      <p:sp>
        <p:nvSpPr>
          <p:cNvPr id="65" name="Oval 64">
            <a:extLst>
              <a:ext uri="{FF2B5EF4-FFF2-40B4-BE49-F238E27FC236}">
                <a16:creationId xmlns:a16="http://schemas.microsoft.com/office/drawing/2014/main" id="{BF71E26A-1ECA-4600-B790-698E3E2FC63B}"/>
              </a:ext>
            </a:extLst>
          </p:cNvPr>
          <p:cNvSpPr/>
          <p:nvPr/>
        </p:nvSpPr>
        <p:spPr>
          <a:xfrm>
            <a:off x="11451056" y="1430606"/>
            <a:ext cx="559777" cy="530368"/>
          </a:xfrm>
          <a:prstGeom prst="ellipse">
            <a:avLst/>
          </a:prstGeom>
          <a:blipFill dpi="0" rotWithShape="1">
            <a:blip r:embed="rId6">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TextBox 66">
            <a:extLst>
              <a:ext uri="{FF2B5EF4-FFF2-40B4-BE49-F238E27FC236}">
                <a16:creationId xmlns:a16="http://schemas.microsoft.com/office/drawing/2014/main" id="{39C1D5FD-137E-4289-BF70-6EE70BD074E1}"/>
              </a:ext>
            </a:extLst>
          </p:cNvPr>
          <p:cNvSpPr txBox="1"/>
          <p:nvPr/>
        </p:nvSpPr>
        <p:spPr>
          <a:xfrm>
            <a:off x="893870" y="1642919"/>
            <a:ext cx="1832234" cy="1815882"/>
          </a:xfrm>
          <a:prstGeom prst="rect">
            <a:avLst/>
          </a:prstGeom>
          <a:noFill/>
        </p:spPr>
        <p:txBody>
          <a:bodyPr wrap="square" rtlCol="0">
            <a:spAutoFit/>
          </a:bodyPr>
          <a:lstStyle/>
          <a:p>
            <a:r>
              <a:rPr lang="en-US" sz="2800" b="1" dirty="0">
                <a:latin typeface="SVN-Product Sans" panose="020B0403030502040203" pitchFamily="34" charset="0"/>
              </a:rPr>
              <a:t>Giao </a:t>
            </a:r>
            <a:r>
              <a:rPr lang="en-US" sz="2800" b="1" dirty="0" err="1">
                <a:latin typeface="SVN-Product Sans" panose="020B0403030502040203" pitchFamily="34" charset="0"/>
              </a:rPr>
              <a:t>diện</a:t>
            </a:r>
            <a:r>
              <a:rPr lang="en-US" sz="2800" b="1" dirty="0">
                <a:latin typeface="SVN-Product Sans" panose="020B0403030502040203" pitchFamily="34" charset="0"/>
              </a:rPr>
              <a:t> Trang </a:t>
            </a:r>
            <a:r>
              <a:rPr lang="en-US" sz="2800" b="1" dirty="0" err="1">
                <a:latin typeface="SVN-Product Sans" panose="020B0403030502040203" pitchFamily="34" charset="0"/>
              </a:rPr>
              <a:t>chủ</a:t>
            </a:r>
            <a:r>
              <a:rPr lang="en-US" sz="2800" b="1" dirty="0">
                <a:latin typeface="SVN-Product Sans" panose="020B0403030502040203" pitchFamily="34" charset="0"/>
              </a:rPr>
              <a:t> </a:t>
            </a:r>
            <a:r>
              <a:rPr lang="en-US" sz="2800" b="1" dirty="0" err="1">
                <a:latin typeface="SVN-Product Sans" panose="020B0403030502040203" pitchFamily="34" charset="0"/>
              </a:rPr>
              <a:t>của</a:t>
            </a:r>
            <a:r>
              <a:rPr lang="en-US" sz="2800" b="1" dirty="0">
                <a:latin typeface="SVN-Product Sans" panose="020B0403030502040203" pitchFamily="34" charset="0"/>
              </a:rPr>
              <a:t> </a:t>
            </a:r>
            <a:r>
              <a:rPr lang="en-US" sz="2800" b="1" dirty="0" err="1">
                <a:latin typeface="SVN-Product Sans" panose="020B0403030502040203" pitchFamily="34" charset="0"/>
              </a:rPr>
              <a:t>Khách</a:t>
            </a:r>
            <a:r>
              <a:rPr lang="en-US" sz="2800" b="1" dirty="0">
                <a:latin typeface="SVN-Product Sans" panose="020B0403030502040203" pitchFamily="34" charset="0"/>
              </a:rPr>
              <a:t> </a:t>
            </a:r>
            <a:r>
              <a:rPr lang="en-US" sz="2800" b="1" dirty="0" err="1">
                <a:latin typeface="SVN-Product Sans" panose="020B0403030502040203" pitchFamily="34" charset="0"/>
              </a:rPr>
              <a:t>hàng</a:t>
            </a:r>
            <a:endParaRPr lang="vi-VN" sz="2800" b="1" dirty="0">
              <a:latin typeface="SVN-Product Sans" panose="020B0403030502040203" pitchFamily="34" charset="0"/>
            </a:endParaRPr>
          </a:p>
        </p:txBody>
      </p:sp>
      <p:pic>
        <p:nvPicPr>
          <p:cNvPr id="2" name="Picture 1">
            <a:extLst>
              <a:ext uri="{FF2B5EF4-FFF2-40B4-BE49-F238E27FC236}">
                <a16:creationId xmlns:a16="http://schemas.microsoft.com/office/drawing/2014/main" id="{49354159-E9C3-DF5B-E8B7-BFEA54F9308F}"/>
              </a:ext>
            </a:extLst>
          </p:cNvPr>
          <p:cNvPicPr>
            <a:picLocks noChangeAspect="1"/>
          </p:cNvPicPr>
          <p:nvPr/>
        </p:nvPicPr>
        <p:blipFill>
          <a:blip r:embed="rId14"/>
          <a:stretch>
            <a:fillRect/>
          </a:stretch>
        </p:blipFill>
        <p:spPr>
          <a:xfrm>
            <a:off x="2946880" y="1474006"/>
            <a:ext cx="2174574" cy="4863822"/>
          </a:xfrm>
          <a:prstGeom prst="rect">
            <a:avLst/>
          </a:prstGeom>
        </p:spPr>
      </p:pic>
      <p:pic>
        <p:nvPicPr>
          <p:cNvPr id="3" name="Picture 2">
            <a:extLst>
              <a:ext uri="{FF2B5EF4-FFF2-40B4-BE49-F238E27FC236}">
                <a16:creationId xmlns:a16="http://schemas.microsoft.com/office/drawing/2014/main" id="{8E4C90F4-00E7-4E31-651D-31BBB57DD71A}"/>
              </a:ext>
            </a:extLst>
          </p:cNvPr>
          <p:cNvPicPr>
            <a:picLocks noChangeAspect="1"/>
          </p:cNvPicPr>
          <p:nvPr/>
        </p:nvPicPr>
        <p:blipFill>
          <a:blip r:embed="rId15"/>
          <a:stretch>
            <a:fillRect/>
          </a:stretch>
        </p:blipFill>
        <p:spPr>
          <a:xfrm>
            <a:off x="8666607" y="1960753"/>
            <a:ext cx="2324491" cy="4347291"/>
          </a:xfrm>
          <a:prstGeom prst="rect">
            <a:avLst/>
          </a:prstGeom>
        </p:spPr>
      </p:pic>
      <p:sp>
        <p:nvSpPr>
          <p:cNvPr id="4" name="TextBox 3">
            <a:extLst>
              <a:ext uri="{FF2B5EF4-FFF2-40B4-BE49-F238E27FC236}">
                <a16:creationId xmlns:a16="http://schemas.microsoft.com/office/drawing/2014/main" id="{E610C54B-216C-5AD5-0AB1-6FFA81C5CDA7}"/>
              </a:ext>
            </a:extLst>
          </p:cNvPr>
          <p:cNvSpPr txBox="1"/>
          <p:nvPr/>
        </p:nvSpPr>
        <p:spPr>
          <a:xfrm>
            <a:off x="3592250" y="368903"/>
            <a:ext cx="5300471" cy="646331"/>
          </a:xfrm>
          <a:prstGeom prst="rect">
            <a:avLst/>
          </a:prstGeom>
          <a:noFill/>
        </p:spPr>
        <p:txBody>
          <a:bodyPr wrap="square" rtlCol="0">
            <a:spAutoFit/>
          </a:bodyPr>
          <a:lstStyle/>
          <a:p>
            <a:r>
              <a:rPr lang="vi-VN" sz="900" dirty="0"/>
              <a:t>TÊN ĐỀ TÀI</a:t>
            </a:r>
            <a:endParaRPr lang="en-US" sz="900" dirty="0"/>
          </a:p>
          <a:p>
            <a:r>
              <a:rPr lang="vi-VN" sz="900" dirty="0"/>
              <a:t>XÂY DỰNG </a:t>
            </a:r>
            <a:r>
              <a:rPr lang="en-US" sz="900" dirty="0"/>
              <a:t>ỨNG DỤNG GIAO HÀNG VÀ ĐẶT ĐỒ ĂN TRỰC TUYẾN UBER EATS ĐA NỀN TẢNG</a:t>
            </a:r>
          </a:p>
          <a:p>
            <a:r>
              <a:rPr lang="en-US" sz="900" dirty="0"/>
              <a:t> FLUTTER VỚI NGÔN NGỮ DART</a:t>
            </a:r>
          </a:p>
          <a:p>
            <a:endParaRPr lang="vi-VN" sz="900" dirty="0">
              <a:solidFill>
                <a:schemeClr val="bg1">
                  <a:lumMod val="5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F0967C2-2392-41AF-FB16-F77A31485F08}"/>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Tree>
    <p:extLst>
      <p:ext uri="{BB962C8B-B14F-4D97-AF65-F5344CB8AC3E}">
        <p14:creationId xmlns:p14="http://schemas.microsoft.com/office/powerpoint/2010/main" val="124813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54D1646-A91C-4BE6-9F23-DA3B1060E9DC}"/>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Oval 90">
            <a:extLst>
              <a:ext uri="{FF2B5EF4-FFF2-40B4-BE49-F238E27FC236}">
                <a16:creationId xmlns:a16="http://schemas.microsoft.com/office/drawing/2014/main" id="{F09315AE-B91D-4C10-B9E2-63C447AB7A20}"/>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A8DC7BC3-DFC9-4F13-B9BB-A35B3AC1781D}"/>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34F40F07-0CD2-44D9-B144-0E81958A2541}"/>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B5964683-818A-4A3A-B376-75B5E69908B4}"/>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330EA7CB-CB61-4F78-9AEC-36B6C818D21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FA15C952-1E4B-406F-9822-20CBBB04AC07}"/>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DF2CB1DB-4813-4A7E-A1A0-B58DC5CCE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grpSp>
        <p:nvGrpSpPr>
          <p:cNvPr id="99" name="Group 98">
            <a:extLst>
              <a:ext uri="{FF2B5EF4-FFF2-40B4-BE49-F238E27FC236}">
                <a16:creationId xmlns:a16="http://schemas.microsoft.com/office/drawing/2014/main" id="{338757BF-A980-448E-8EB4-0ABB9447EC48}"/>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83643E7B-E266-4AA6-BE87-1035475BC9DA}"/>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8CDA6551-9CD6-4BC2-8067-6AB4081146FD}"/>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2541E02F-ADB0-4722-AFAA-0EB46E99C1B9}"/>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1A752373-EB11-4A0A-B9F5-873A7A643245}"/>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D02C22A8-6153-49C6-9586-22B116ECBD1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7" name="Rectangle: Rounded Corners 6">
            <a:extLst>
              <a:ext uri="{FF2B5EF4-FFF2-40B4-BE49-F238E27FC236}">
                <a16:creationId xmlns:a16="http://schemas.microsoft.com/office/drawing/2014/main" id="{25BA52ED-3B26-4AE3-B706-A73ED0895E04}"/>
              </a:ext>
            </a:extLst>
          </p:cNvPr>
          <p:cNvSpPr/>
          <p:nvPr/>
        </p:nvSpPr>
        <p:spPr>
          <a:xfrm>
            <a:off x="389996" y="7311882"/>
            <a:ext cx="11554285" cy="5052532"/>
          </a:xfrm>
          <a:prstGeom prst="roundRect">
            <a:avLst>
              <a:gd name="adj" fmla="val 34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Top Corners Rounded 8">
            <a:extLst>
              <a:ext uri="{FF2B5EF4-FFF2-40B4-BE49-F238E27FC236}">
                <a16:creationId xmlns:a16="http://schemas.microsoft.com/office/drawing/2014/main" id="{7E47170E-C976-460B-9EA2-9DD0EE3A282E}"/>
              </a:ext>
            </a:extLst>
          </p:cNvPr>
          <p:cNvSpPr/>
          <p:nvPr/>
        </p:nvSpPr>
        <p:spPr>
          <a:xfrm>
            <a:off x="389996" y="7308342"/>
            <a:ext cx="11554285" cy="569679"/>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B368CA4E-F9D1-4EF6-856B-5209E8F1ABF6}"/>
              </a:ext>
            </a:extLst>
          </p:cNvPr>
          <p:cNvSpPr/>
          <p:nvPr/>
        </p:nvSpPr>
        <p:spPr>
          <a:xfrm>
            <a:off x="743022" y="11742265"/>
            <a:ext cx="1238178" cy="487429"/>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VN-Product Sans" panose="020B0403030502040203" pitchFamily="34" charset="0"/>
              </a:rPr>
              <a:t>Thuyết trình</a:t>
            </a:r>
            <a:endParaRPr lang="vi-VN" sz="1400">
              <a:latin typeface="SVN-Product Sans" panose="020B0403030502040203" pitchFamily="34" charset="0"/>
            </a:endParaRPr>
          </a:p>
        </p:txBody>
      </p:sp>
      <p:pic>
        <p:nvPicPr>
          <p:cNvPr id="12" name="Picture 11">
            <a:extLst>
              <a:ext uri="{FF2B5EF4-FFF2-40B4-BE49-F238E27FC236}">
                <a16:creationId xmlns:a16="http://schemas.microsoft.com/office/drawing/2014/main" id="{DBE286CA-3BB3-409F-AB07-5C02F39B51A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p:blipFill>
        <p:spPr>
          <a:xfrm>
            <a:off x="10151346" y="7465956"/>
            <a:ext cx="567975" cy="304610"/>
          </a:xfrm>
          <a:prstGeom prst="rect">
            <a:avLst/>
          </a:prstGeom>
        </p:spPr>
      </p:pic>
      <p:pic>
        <p:nvPicPr>
          <p:cNvPr id="62" name="Picture 61">
            <a:extLst>
              <a:ext uri="{FF2B5EF4-FFF2-40B4-BE49-F238E27FC236}">
                <a16:creationId xmlns:a16="http://schemas.microsoft.com/office/drawing/2014/main" id="{20FF40B0-8C85-482A-BB93-22B41151E87C}"/>
              </a:ext>
            </a:extLst>
          </p:cNvPr>
          <p:cNvPicPr>
            <a:picLocks noChangeAspect="1"/>
          </p:cNvPicPr>
          <p:nvPr/>
        </p:nvPicPr>
        <p:blipFill rotWithShape="1">
          <a:blip r:embed="rId8">
            <a:extLst>
              <a:ext uri="{BEBA8EAE-BF5A-486C-A8C5-ECC9F3942E4B}">
                <a14:imgProps xmlns:a14="http://schemas.microsoft.com/office/drawing/2010/main">
                  <a14:imgLayer r:embed="rId7">
                    <a14:imgEffect>
                      <a14:backgroundRemoval t="49171" b="80930" l="4380" r="9220"/>
                    </a14:imgEffect>
                  </a14:imgLayer>
                </a14:imgProps>
              </a:ext>
            </a:extLst>
          </a:blip>
          <a:srcRect l="3775" t="45201" r="90175" b="15100"/>
          <a:stretch/>
        </p:blipFill>
        <p:spPr>
          <a:xfrm>
            <a:off x="531003" y="7331854"/>
            <a:ext cx="526880" cy="569678"/>
          </a:xfrm>
          <a:prstGeom prst="rect">
            <a:avLst/>
          </a:prstGeom>
        </p:spPr>
      </p:pic>
      <p:pic>
        <p:nvPicPr>
          <p:cNvPr id="63" name="Picture 62">
            <a:extLst>
              <a:ext uri="{FF2B5EF4-FFF2-40B4-BE49-F238E27FC236}">
                <a16:creationId xmlns:a16="http://schemas.microsoft.com/office/drawing/2014/main" id="{69971A2E-5FD9-4911-9FDD-AA5C14A5FFFF}"/>
              </a:ext>
            </a:extLst>
          </p:cNvPr>
          <p:cNvPicPr>
            <a:picLocks noChangeAspect="1"/>
          </p:cNvPicPr>
          <p:nvPr/>
        </p:nvPicPr>
        <p:blipFill rotWithShape="1">
          <a:blip r:embed="rId9">
            <a:extLst>
              <a:ext uri="{BEBA8EAE-BF5A-486C-A8C5-ECC9F3942E4B}">
                <a14:imgProps xmlns:a14="http://schemas.microsoft.com/office/drawing/2010/main">
                  <a14:imgLayer r:embed="rId7">
                    <a14:imgEffect>
                      <a14:backgroundRemoval t="47442" b="78598" l="77829" r="84606"/>
                    </a14:imgEffect>
                  </a14:imgLayer>
                </a14:imgProps>
              </a:ext>
            </a:extLst>
          </a:blip>
          <a:srcRect l="76982" t="43547" r="14547" b="17508"/>
          <a:stretch/>
        </p:blipFill>
        <p:spPr>
          <a:xfrm>
            <a:off x="10686422" y="7387723"/>
            <a:ext cx="613355" cy="413075"/>
          </a:xfrm>
          <a:prstGeom prst="rect">
            <a:avLst/>
          </a:prstGeom>
        </p:spPr>
      </p:pic>
      <p:pic>
        <p:nvPicPr>
          <p:cNvPr id="64" name="Picture 63">
            <a:extLst>
              <a:ext uri="{FF2B5EF4-FFF2-40B4-BE49-F238E27FC236}">
                <a16:creationId xmlns:a16="http://schemas.microsoft.com/office/drawing/2014/main" id="{E0B499A0-3787-40E5-B7A7-23F5C93F77B1}"/>
              </a:ext>
            </a:extLst>
          </p:cNvPr>
          <p:cNvPicPr>
            <a:picLocks noChangeAspect="1"/>
          </p:cNvPicPr>
          <p:nvPr/>
        </p:nvPicPr>
        <p:blipFill rotWithShape="1">
          <a:blip r:embed="rId10">
            <a:extLst>
              <a:ext uri="{BEBA8EAE-BF5A-486C-A8C5-ECC9F3942E4B}">
                <a14:imgProps xmlns:a14="http://schemas.microsoft.com/office/drawing/2010/main">
                  <a14:imgLayer r:embed="rId7">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p:blipFill>
        <p:spPr>
          <a:xfrm>
            <a:off x="11214127" y="7387755"/>
            <a:ext cx="637747" cy="403957"/>
          </a:xfrm>
          <a:prstGeom prst="rect">
            <a:avLst/>
          </a:prstGeom>
        </p:spPr>
      </p:pic>
      <p:sp>
        <p:nvSpPr>
          <p:cNvPr id="13" name="TextBox 12">
            <a:extLst>
              <a:ext uri="{FF2B5EF4-FFF2-40B4-BE49-F238E27FC236}">
                <a16:creationId xmlns:a16="http://schemas.microsoft.com/office/drawing/2014/main" id="{22B29D24-DA19-4CC6-871E-364015FCC78A}"/>
              </a:ext>
            </a:extLst>
          </p:cNvPr>
          <p:cNvSpPr txBox="1"/>
          <p:nvPr/>
        </p:nvSpPr>
        <p:spPr>
          <a:xfrm>
            <a:off x="963282" y="7395618"/>
            <a:ext cx="3967800" cy="385309"/>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5" name="Oval 64">
            <a:extLst>
              <a:ext uri="{FF2B5EF4-FFF2-40B4-BE49-F238E27FC236}">
                <a16:creationId xmlns:a16="http://schemas.microsoft.com/office/drawing/2014/main" id="{BF71E26A-1ECA-4600-B790-698E3E2FC63B}"/>
              </a:ext>
            </a:extLst>
          </p:cNvPr>
          <p:cNvSpPr/>
          <p:nvPr/>
        </p:nvSpPr>
        <p:spPr>
          <a:xfrm>
            <a:off x="498106" y="7985268"/>
            <a:ext cx="559777" cy="530368"/>
          </a:xfrm>
          <a:prstGeom prst="ellipse">
            <a:avLst/>
          </a:prstGeom>
          <a:blipFill dpi="0" rotWithShape="1">
            <a:blip r:embed="rId11">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TextBox 34">
            <a:extLst>
              <a:ext uri="{FF2B5EF4-FFF2-40B4-BE49-F238E27FC236}">
                <a16:creationId xmlns:a16="http://schemas.microsoft.com/office/drawing/2014/main" id="{9808EA57-B578-4FF6-A6BB-297E77B8632B}"/>
              </a:ext>
            </a:extLst>
          </p:cNvPr>
          <p:cNvSpPr txBox="1"/>
          <p:nvPr/>
        </p:nvSpPr>
        <p:spPr>
          <a:xfrm>
            <a:off x="963282" y="7941785"/>
            <a:ext cx="2745580" cy="646331"/>
          </a:xfrm>
          <a:prstGeom prst="rect">
            <a:avLst/>
          </a:prstGeom>
          <a:noFill/>
          <a:ln>
            <a:noFill/>
          </a:ln>
        </p:spPr>
        <p:txBody>
          <a:bodyPr wrap="square" rtlCol="0">
            <a:spAutoFit/>
          </a:bodyPr>
          <a:lstStyle/>
          <a:p>
            <a:pPr algn="ctr"/>
            <a:r>
              <a:rPr lang="en-PH" sz="3600" b="1">
                <a:solidFill>
                  <a:sysClr val="windowText" lastClr="000000"/>
                </a:solidFill>
                <a:latin typeface="SVN-Product Sans" panose="020B0403030502040203" pitchFamily="34" charset="0"/>
              </a:rPr>
              <a:t>Nội dung 3</a:t>
            </a:r>
            <a:endParaRPr lang="en-PH" sz="3600" b="1" dirty="0">
              <a:solidFill>
                <a:sysClr val="windowText" lastClr="000000"/>
              </a:solidFill>
              <a:latin typeface="SVN-Product Sans" panose="020B0403030502040203" pitchFamily="34" charset="0"/>
            </a:endParaRPr>
          </a:p>
        </p:txBody>
      </p:sp>
      <p:sp>
        <p:nvSpPr>
          <p:cNvPr id="34" name="Rectangle: Folded Corner 33">
            <a:extLst>
              <a:ext uri="{FF2B5EF4-FFF2-40B4-BE49-F238E27FC236}">
                <a16:creationId xmlns:a16="http://schemas.microsoft.com/office/drawing/2014/main" id="{010D8582-ED40-4D24-B253-4A44D69D9773}"/>
              </a:ext>
            </a:extLst>
          </p:cNvPr>
          <p:cNvSpPr/>
          <p:nvPr/>
        </p:nvSpPr>
        <p:spPr>
          <a:xfrm rot="10800000">
            <a:off x="4776484" y="3202328"/>
            <a:ext cx="2397093" cy="1327617"/>
          </a:xfrm>
          <a:prstGeom prst="foldedCorner">
            <a:avLst>
              <a:gd name="adj" fmla="val 50000"/>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TextBox 35">
            <a:extLst>
              <a:ext uri="{FF2B5EF4-FFF2-40B4-BE49-F238E27FC236}">
                <a16:creationId xmlns:a16="http://schemas.microsoft.com/office/drawing/2014/main" id="{E5FDEEA6-0F3B-4440-A629-D76EFD156637}"/>
              </a:ext>
            </a:extLst>
          </p:cNvPr>
          <p:cNvSpPr txBox="1"/>
          <p:nvPr/>
        </p:nvSpPr>
        <p:spPr>
          <a:xfrm>
            <a:off x="5410200" y="3421078"/>
            <a:ext cx="1664573" cy="1015663"/>
          </a:xfrm>
          <a:prstGeom prst="rect">
            <a:avLst/>
          </a:prstGeom>
          <a:noFill/>
        </p:spPr>
        <p:txBody>
          <a:bodyPr wrap="square" rtlCol="0">
            <a:spAutoFit/>
          </a:bodyPr>
          <a:lstStyle/>
          <a:p>
            <a:r>
              <a:rPr lang="en-PH" sz="2000" dirty="0">
                <a:solidFill>
                  <a:schemeClr val="bg1"/>
                </a:solidFill>
                <a:latin typeface="+mj-lt"/>
              </a:rPr>
              <a:t>KẾT LUẬN VÀ HƯỚNG PHÁT TRIỂN</a:t>
            </a:r>
          </a:p>
        </p:txBody>
      </p:sp>
      <p:pic>
        <p:nvPicPr>
          <p:cNvPr id="37" name="Graphic 36" descr="Director's Chair with solid fill">
            <a:extLst>
              <a:ext uri="{FF2B5EF4-FFF2-40B4-BE49-F238E27FC236}">
                <a16:creationId xmlns:a16="http://schemas.microsoft.com/office/drawing/2014/main" id="{68DA2914-AA75-4E42-819D-1EF6B33D0D0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43564" y="5596665"/>
            <a:ext cx="914400" cy="914400"/>
          </a:xfrm>
          <a:prstGeom prst="rect">
            <a:avLst/>
          </a:prstGeom>
        </p:spPr>
      </p:pic>
      <p:pic>
        <p:nvPicPr>
          <p:cNvPr id="38" name="Graphic 37" descr="DVD player with solid fill">
            <a:extLst>
              <a:ext uri="{FF2B5EF4-FFF2-40B4-BE49-F238E27FC236}">
                <a16:creationId xmlns:a16="http://schemas.microsoft.com/office/drawing/2014/main" id="{9A89CEB5-C016-4C3D-BA12-67294CF8BC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34038" y="5754057"/>
            <a:ext cx="914400" cy="914400"/>
          </a:xfrm>
          <a:prstGeom prst="rect">
            <a:avLst/>
          </a:prstGeom>
        </p:spPr>
      </p:pic>
      <p:pic>
        <p:nvPicPr>
          <p:cNvPr id="43" name="Graphic 42" descr="3d Glasses with solid fill">
            <a:extLst>
              <a:ext uri="{FF2B5EF4-FFF2-40B4-BE49-F238E27FC236}">
                <a16:creationId xmlns:a16="http://schemas.microsoft.com/office/drawing/2014/main" id="{B7285F0A-BE14-4CD9-9A23-364289D76B4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13742" y="1320007"/>
            <a:ext cx="914400" cy="914400"/>
          </a:xfrm>
          <a:prstGeom prst="rect">
            <a:avLst/>
          </a:prstGeom>
        </p:spPr>
      </p:pic>
      <p:pic>
        <p:nvPicPr>
          <p:cNvPr id="44" name="Graphic 43" descr="Film reel with solid fill">
            <a:extLst>
              <a:ext uri="{FF2B5EF4-FFF2-40B4-BE49-F238E27FC236}">
                <a16:creationId xmlns:a16="http://schemas.microsoft.com/office/drawing/2014/main" id="{B2B1C9E7-515C-4056-AED1-1B1C4653DBE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27980" y="4156453"/>
            <a:ext cx="914400" cy="914400"/>
          </a:xfrm>
          <a:prstGeom prst="rect">
            <a:avLst/>
          </a:prstGeom>
        </p:spPr>
      </p:pic>
      <p:pic>
        <p:nvPicPr>
          <p:cNvPr id="45" name="Graphic 44" descr="Optical disc with solid fill">
            <a:extLst>
              <a:ext uri="{FF2B5EF4-FFF2-40B4-BE49-F238E27FC236}">
                <a16:creationId xmlns:a16="http://schemas.microsoft.com/office/drawing/2014/main" id="{20D91E79-FD84-4392-84A6-041B6D6E015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489982" y="4337016"/>
            <a:ext cx="914400" cy="914400"/>
          </a:xfrm>
          <a:prstGeom prst="rect">
            <a:avLst/>
          </a:prstGeom>
        </p:spPr>
      </p:pic>
      <p:pic>
        <p:nvPicPr>
          <p:cNvPr id="46" name="Graphic 45" descr="Film strip with solid fill">
            <a:extLst>
              <a:ext uri="{FF2B5EF4-FFF2-40B4-BE49-F238E27FC236}">
                <a16:creationId xmlns:a16="http://schemas.microsoft.com/office/drawing/2014/main" id="{53FC07A5-1F92-4409-94D8-5B2DE24FA63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rot="19220354">
            <a:off x="3374749" y="1546231"/>
            <a:ext cx="914400" cy="1062148"/>
          </a:xfrm>
          <a:prstGeom prst="rect">
            <a:avLst/>
          </a:prstGeom>
        </p:spPr>
      </p:pic>
      <p:pic>
        <p:nvPicPr>
          <p:cNvPr id="48" name="Graphic 47" descr="Theatre with solid fill">
            <a:extLst>
              <a:ext uri="{FF2B5EF4-FFF2-40B4-BE49-F238E27FC236}">
                <a16:creationId xmlns:a16="http://schemas.microsoft.com/office/drawing/2014/main" id="{4E176D7F-DAD4-4518-9442-FDE896E8BE1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448218" y="2370457"/>
            <a:ext cx="914400" cy="914400"/>
          </a:xfrm>
          <a:prstGeom prst="rect">
            <a:avLst/>
          </a:prstGeom>
        </p:spPr>
      </p:pic>
      <p:pic>
        <p:nvPicPr>
          <p:cNvPr id="49" name="Graphic 48" descr="Drama with solid fill">
            <a:extLst>
              <a:ext uri="{FF2B5EF4-FFF2-40B4-BE49-F238E27FC236}">
                <a16:creationId xmlns:a16="http://schemas.microsoft.com/office/drawing/2014/main" id="{19E71D96-62D6-43B7-894B-E914B0A0B18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24401" y="2550983"/>
            <a:ext cx="914400" cy="914400"/>
          </a:xfrm>
          <a:prstGeom prst="rect">
            <a:avLst/>
          </a:prstGeom>
        </p:spPr>
      </p:pic>
      <p:sp>
        <p:nvSpPr>
          <p:cNvPr id="2" name="TextBox 1">
            <a:extLst>
              <a:ext uri="{FF2B5EF4-FFF2-40B4-BE49-F238E27FC236}">
                <a16:creationId xmlns:a16="http://schemas.microsoft.com/office/drawing/2014/main" id="{7C0A974F-38EC-5E85-B8B1-CAA134A3A5FC}"/>
              </a:ext>
            </a:extLst>
          </p:cNvPr>
          <p:cNvSpPr txBox="1"/>
          <p:nvPr/>
        </p:nvSpPr>
        <p:spPr>
          <a:xfrm>
            <a:off x="3592250" y="368903"/>
            <a:ext cx="5300471" cy="646331"/>
          </a:xfrm>
          <a:prstGeom prst="rect">
            <a:avLst/>
          </a:prstGeom>
          <a:noFill/>
        </p:spPr>
        <p:txBody>
          <a:bodyPr wrap="square" rtlCol="0">
            <a:spAutoFit/>
          </a:bodyPr>
          <a:lstStyle/>
          <a:p>
            <a:r>
              <a:rPr lang="vi-VN" sz="900" dirty="0"/>
              <a:t>TÊN ĐỀ TÀI</a:t>
            </a:r>
            <a:endParaRPr lang="en-US" sz="900" dirty="0"/>
          </a:p>
          <a:p>
            <a:r>
              <a:rPr lang="vi-VN" sz="900" dirty="0"/>
              <a:t>XÂY DỰNG </a:t>
            </a:r>
            <a:r>
              <a:rPr lang="en-US" sz="900" dirty="0"/>
              <a:t>ỨNG DỤNG GIAO HÀNG VÀ ĐẶT ĐỒ ĂN TRỰC TUYẾN UBER EATS ĐA NỀN TẢNG</a:t>
            </a:r>
          </a:p>
          <a:p>
            <a:r>
              <a:rPr lang="en-US" sz="900" dirty="0"/>
              <a:t> FLUTTER VỚI NGÔN NGỮ DART</a:t>
            </a:r>
          </a:p>
          <a:p>
            <a:endParaRPr lang="vi-VN" sz="900" dirty="0">
              <a:solidFill>
                <a:schemeClr val="bg1">
                  <a:lumMod val="5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97A3BE9-B157-43CD-5242-52DB4F201BA4}"/>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Tree>
    <p:extLst>
      <p:ext uri="{BB962C8B-B14F-4D97-AF65-F5344CB8AC3E}">
        <p14:creationId xmlns:p14="http://schemas.microsoft.com/office/powerpoint/2010/main" val="430112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54D1646-A91C-4BE6-9F23-DA3B1060E9DC}"/>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Oval 90">
            <a:extLst>
              <a:ext uri="{FF2B5EF4-FFF2-40B4-BE49-F238E27FC236}">
                <a16:creationId xmlns:a16="http://schemas.microsoft.com/office/drawing/2014/main" id="{F09315AE-B91D-4C10-B9E2-63C447AB7A20}"/>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a:extLst>
              <a:ext uri="{FF2B5EF4-FFF2-40B4-BE49-F238E27FC236}">
                <a16:creationId xmlns:a16="http://schemas.microsoft.com/office/drawing/2014/main" id="{A8DC7BC3-DFC9-4F13-B9BB-A35B3AC1781D}"/>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a:extLst>
              <a:ext uri="{FF2B5EF4-FFF2-40B4-BE49-F238E27FC236}">
                <a16:creationId xmlns:a16="http://schemas.microsoft.com/office/drawing/2014/main" id="{34F40F07-0CD2-44D9-B144-0E81958A2541}"/>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a:extLst>
              <a:ext uri="{FF2B5EF4-FFF2-40B4-BE49-F238E27FC236}">
                <a16:creationId xmlns:a16="http://schemas.microsoft.com/office/drawing/2014/main" id="{B5964683-818A-4A3A-B376-75B5E69908B4}"/>
              </a:ext>
            </a:extLst>
          </p:cNvPr>
          <p:cNvGrpSpPr/>
          <p:nvPr/>
        </p:nvGrpSpPr>
        <p:grpSpPr>
          <a:xfrm>
            <a:off x="3065043" y="346935"/>
            <a:ext cx="6654018" cy="550671"/>
            <a:chOff x="2768991" y="3077691"/>
            <a:chExt cx="6654018" cy="550671"/>
          </a:xfrm>
        </p:grpSpPr>
        <p:sp>
          <p:nvSpPr>
            <p:cNvPr id="95" name="Rectangle: Rounded Corners 94">
              <a:extLst>
                <a:ext uri="{FF2B5EF4-FFF2-40B4-BE49-F238E27FC236}">
                  <a16:creationId xmlns:a16="http://schemas.microsoft.com/office/drawing/2014/main" id="{330EA7CB-CB61-4F78-9AEC-36B6C818D21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a:extLst>
                <a:ext uri="{FF2B5EF4-FFF2-40B4-BE49-F238E27FC236}">
                  <a16:creationId xmlns:a16="http://schemas.microsoft.com/office/drawing/2014/main" id="{FA15C952-1E4B-406F-9822-20CBBB04AC07}"/>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a:extLst>
                <a:ext uri="{FF2B5EF4-FFF2-40B4-BE49-F238E27FC236}">
                  <a16:creationId xmlns:a16="http://schemas.microsoft.com/office/drawing/2014/main" id="{DF2CB1DB-4813-4A7E-A1A0-B58DC5CCE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grpSp>
        <p:nvGrpSpPr>
          <p:cNvPr id="99" name="Group 98">
            <a:extLst>
              <a:ext uri="{FF2B5EF4-FFF2-40B4-BE49-F238E27FC236}">
                <a16:creationId xmlns:a16="http://schemas.microsoft.com/office/drawing/2014/main" id="{338757BF-A980-448E-8EB4-0ABB9447EC48}"/>
              </a:ext>
            </a:extLst>
          </p:cNvPr>
          <p:cNvGrpSpPr/>
          <p:nvPr/>
        </p:nvGrpSpPr>
        <p:grpSpPr>
          <a:xfrm rot="5400000" flipV="1">
            <a:off x="-3375115" y="3352257"/>
            <a:ext cx="6858002" cy="153487"/>
            <a:chOff x="-1" y="6732587"/>
            <a:chExt cx="12192000" cy="127731"/>
          </a:xfrm>
        </p:grpSpPr>
        <p:sp>
          <p:nvSpPr>
            <p:cNvPr id="100" name="Rectangle 99">
              <a:extLst>
                <a:ext uri="{FF2B5EF4-FFF2-40B4-BE49-F238E27FC236}">
                  <a16:creationId xmlns:a16="http://schemas.microsoft.com/office/drawing/2014/main" id="{83643E7B-E266-4AA6-BE87-1035475BC9DA}"/>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a:extLst>
                <a:ext uri="{FF2B5EF4-FFF2-40B4-BE49-F238E27FC236}">
                  <a16:creationId xmlns:a16="http://schemas.microsoft.com/office/drawing/2014/main" id="{8CDA6551-9CD6-4BC2-8067-6AB4081146FD}"/>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a:extLst>
                <a:ext uri="{FF2B5EF4-FFF2-40B4-BE49-F238E27FC236}">
                  <a16:creationId xmlns:a16="http://schemas.microsoft.com/office/drawing/2014/main" id="{2541E02F-ADB0-4722-AFAA-0EB46E99C1B9}"/>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a:extLst>
                <a:ext uri="{FF2B5EF4-FFF2-40B4-BE49-F238E27FC236}">
                  <a16:creationId xmlns:a16="http://schemas.microsoft.com/office/drawing/2014/main" id="{1A752373-EB11-4A0A-B9F5-873A7A643245}"/>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a:extLst>
              <a:ext uri="{FF2B5EF4-FFF2-40B4-BE49-F238E27FC236}">
                <a16:creationId xmlns:a16="http://schemas.microsoft.com/office/drawing/2014/main" id="{D02C22A8-6153-49C6-9586-22B116ECBD1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sp>
        <p:nvSpPr>
          <p:cNvPr id="34" name="Rectangle: Folded Corner 33">
            <a:extLst>
              <a:ext uri="{FF2B5EF4-FFF2-40B4-BE49-F238E27FC236}">
                <a16:creationId xmlns:a16="http://schemas.microsoft.com/office/drawing/2014/main" id="{010D8582-ED40-4D24-B253-4A44D69D9773}"/>
              </a:ext>
            </a:extLst>
          </p:cNvPr>
          <p:cNvSpPr/>
          <p:nvPr/>
        </p:nvSpPr>
        <p:spPr>
          <a:xfrm rot="16200000">
            <a:off x="3479658" y="-592695"/>
            <a:ext cx="5382485" cy="9031045"/>
          </a:xfrm>
          <a:prstGeom prst="foldedCorner">
            <a:avLst>
              <a:gd name="adj" fmla="val 15730"/>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TextBox 35">
            <a:extLst>
              <a:ext uri="{FF2B5EF4-FFF2-40B4-BE49-F238E27FC236}">
                <a16:creationId xmlns:a16="http://schemas.microsoft.com/office/drawing/2014/main" id="{E5FDEEA6-0F3B-4440-A629-D76EFD156637}"/>
              </a:ext>
            </a:extLst>
          </p:cNvPr>
          <p:cNvSpPr txBox="1"/>
          <p:nvPr/>
        </p:nvSpPr>
        <p:spPr>
          <a:xfrm>
            <a:off x="1807772" y="1434052"/>
            <a:ext cx="2983568" cy="1077218"/>
          </a:xfrm>
          <a:prstGeom prst="rect">
            <a:avLst/>
          </a:prstGeom>
          <a:noFill/>
        </p:spPr>
        <p:txBody>
          <a:bodyPr wrap="square" rtlCol="0">
            <a:spAutoFit/>
          </a:bodyPr>
          <a:lstStyle/>
          <a:p>
            <a:r>
              <a:rPr lang="en-PH" sz="3200" b="1" dirty="0" err="1">
                <a:solidFill>
                  <a:schemeClr val="bg1"/>
                </a:solidFill>
                <a:latin typeface="SVN-Product Sans" panose="020B0403030502040203" pitchFamily="34" charset="0"/>
              </a:rPr>
              <a:t>Nội</a:t>
            </a:r>
            <a:r>
              <a:rPr lang="en-PH" sz="3200" b="1" dirty="0">
                <a:solidFill>
                  <a:schemeClr val="bg1"/>
                </a:solidFill>
                <a:latin typeface="SVN-Product Sans" panose="020B0403030502040203" pitchFamily="34" charset="0"/>
              </a:rPr>
              <a:t> dung </a:t>
            </a:r>
            <a:r>
              <a:rPr lang="en-PH" sz="3200" b="1" dirty="0" err="1">
                <a:solidFill>
                  <a:schemeClr val="bg1"/>
                </a:solidFill>
                <a:latin typeface="SVN-Product Sans" panose="020B0403030502040203" pitchFamily="34" charset="0"/>
              </a:rPr>
              <a:t>đạt</a:t>
            </a:r>
            <a:r>
              <a:rPr lang="en-PH" sz="3200" b="1" dirty="0">
                <a:solidFill>
                  <a:schemeClr val="bg1"/>
                </a:solidFill>
                <a:latin typeface="SVN-Product Sans" panose="020B0403030502040203" pitchFamily="34" charset="0"/>
              </a:rPr>
              <a:t> </a:t>
            </a:r>
            <a:r>
              <a:rPr lang="en-PH" sz="3200" b="1" dirty="0" err="1">
                <a:solidFill>
                  <a:schemeClr val="bg1"/>
                </a:solidFill>
                <a:latin typeface="SVN-Product Sans" panose="020B0403030502040203" pitchFamily="34" charset="0"/>
              </a:rPr>
              <a:t>được</a:t>
            </a:r>
            <a:endParaRPr lang="en-PH" sz="3200" b="1" dirty="0">
              <a:solidFill>
                <a:schemeClr val="bg1"/>
              </a:solidFill>
              <a:latin typeface="SVN-Product Sans" panose="020B0403030502040203" pitchFamily="34" charset="0"/>
            </a:endParaRPr>
          </a:p>
        </p:txBody>
      </p:sp>
      <p:pic>
        <p:nvPicPr>
          <p:cNvPr id="37" name="Graphic 36" descr="Director's Chair with solid fill">
            <a:extLst>
              <a:ext uri="{FF2B5EF4-FFF2-40B4-BE49-F238E27FC236}">
                <a16:creationId xmlns:a16="http://schemas.microsoft.com/office/drawing/2014/main" id="{68DA2914-AA75-4E42-819D-1EF6B33D0D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53409" y="5596329"/>
            <a:ext cx="914400" cy="914400"/>
          </a:xfrm>
          <a:prstGeom prst="rect">
            <a:avLst/>
          </a:prstGeom>
        </p:spPr>
      </p:pic>
      <p:pic>
        <p:nvPicPr>
          <p:cNvPr id="38" name="Graphic 37" descr="DVD player with solid fill">
            <a:extLst>
              <a:ext uri="{FF2B5EF4-FFF2-40B4-BE49-F238E27FC236}">
                <a16:creationId xmlns:a16="http://schemas.microsoft.com/office/drawing/2014/main" id="{9A89CEB5-C016-4C3D-BA12-67294CF8BC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0794" y="5476193"/>
            <a:ext cx="914400" cy="914400"/>
          </a:xfrm>
          <a:prstGeom prst="rect">
            <a:avLst/>
          </a:prstGeom>
        </p:spPr>
      </p:pic>
      <p:pic>
        <p:nvPicPr>
          <p:cNvPr id="43" name="Graphic 42" descr="3d Glasses with solid fill">
            <a:extLst>
              <a:ext uri="{FF2B5EF4-FFF2-40B4-BE49-F238E27FC236}">
                <a16:creationId xmlns:a16="http://schemas.microsoft.com/office/drawing/2014/main" id="{B7285F0A-BE14-4CD9-9A23-364289D76B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00030" y="861077"/>
            <a:ext cx="914400" cy="914400"/>
          </a:xfrm>
          <a:prstGeom prst="rect">
            <a:avLst/>
          </a:prstGeom>
        </p:spPr>
      </p:pic>
      <p:pic>
        <p:nvPicPr>
          <p:cNvPr id="44" name="Graphic 43" descr="Film reel with solid fill">
            <a:extLst>
              <a:ext uri="{FF2B5EF4-FFF2-40B4-BE49-F238E27FC236}">
                <a16:creationId xmlns:a16="http://schemas.microsoft.com/office/drawing/2014/main" id="{B2B1C9E7-515C-4056-AED1-1B1C4653DB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42577" y="3832613"/>
            <a:ext cx="914400" cy="914400"/>
          </a:xfrm>
          <a:prstGeom prst="rect">
            <a:avLst/>
          </a:prstGeom>
        </p:spPr>
      </p:pic>
      <p:pic>
        <p:nvPicPr>
          <p:cNvPr id="45" name="Graphic 44" descr="Optical disc with solid fill">
            <a:extLst>
              <a:ext uri="{FF2B5EF4-FFF2-40B4-BE49-F238E27FC236}">
                <a16:creationId xmlns:a16="http://schemas.microsoft.com/office/drawing/2014/main" id="{20D91E79-FD84-4392-84A6-041B6D6E015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7889" y="4105225"/>
            <a:ext cx="914400" cy="914400"/>
          </a:xfrm>
          <a:prstGeom prst="rect">
            <a:avLst/>
          </a:prstGeom>
        </p:spPr>
      </p:pic>
      <p:pic>
        <p:nvPicPr>
          <p:cNvPr id="46" name="Graphic 45" descr="Film strip with solid fill">
            <a:extLst>
              <a:ext uri="{FF2B5EF4-FFF2-40B4-BE49-F238E27FC236}">
                <a16:creationId xmlns:a16="http://schemas.microsoft.com/office/drawing/2014/main" id="{53FC07A5-1F92-4409-94D8-5B2DE24FA63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9220354">
            <a:off x="434410" y="1143226"/>
            <a:ext cx="914400" cy="1062148"/>
          </a:xfrm>
          <a:prstGeom prst="rect">
            <a:avLst/>
          </a:prstGeom>
        </p:spPr>
      </p:pic>
      <p:pic>
        <p:nvPicPr>
          <p:cNvPr id="48" name="Graphic 47" descr="Theatre with solid fill">
            <a:extLst>
              <a:ext uri="{FF2B5EF4-FFF2-40B4-BE49-F238E27FC236}">
                <a16:creationId xmlns:a16="http://schemas.microsoft.com/office/drawing/2014/main" id="{4E176D7F-DAD4-4518-9442-FDE896E8BE1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17067" y="2378293"/>
            <a:ext cx="914400" cy="914400"/>
          </a:xfrm>
          <a:prstGeom prst="rect">
            <a:avLst/>
          </a:prstGeom>
        </p:spPr>
      </p:pic>
      <p:pic>
        <p:nvPicPr>
          <p:cNvPr id="49" name="Graphic 48" descr="Drama with solid fill">
            <a:extLst>
              <a:ext uri="{FF2B5EF4-FFF2-40B4-BE49-F238E27FC236}">
                <a16:creationId xmlns:a16="http://schemas.microsoft.com/office/drawing/2014/main" id="{19E71D96-62D6-43B7-894B-E914B0A0B18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81612" y="2415197"/>
            <a:ext cx="914400" cy="914400"/>
          </a:xfrm>
          <a:prstGeom prst="rect">
            <a:avLst/>
          </a:prstGeom>
        </p:spPr>
      </p:pic>
      <p:sp>
        <p:nvSpPr>
          <p:cNvPr id="39" name="TextBox 38">
            <a:extLst>
              <a:ext uri="{FF2B5EF4-FFF2-40B4-BE49-F238E27FC236}">
                <a16:creationId xmlns:a16="http://schemas.microsoft.com/office/drawing/2014/main" id="{D7F7167C-6BBC-44FA-851E-DF62FAAA8CE1}"/>
              </a:ext>
            </a:extLst>
          </p:cNvPr>
          <p:cNvSpPr txBox="1"/>
          <p:nvPr/>
        </p:nvSpPr>
        <p:spPr>
          <a:xfrm>
            <a:off x="1807772" y="2567274"/>
            <a:ext cx="4745428" cy="4154984"/>
          </a:xfrm>
          <a:prstGeom prst="rect">
            <a:avLst/>
          </a:prstGeom>
          <a:noFill/>
        </p:spPr>
        <p:txBody>
          <a:bodyPr wrap="square" rtlCol="0">
            <a:spAutoFit/>
          </a:bodyPr>
          <a:lstStyle/>
          <a:p>
            <a:pPr lvl="0"/>
            <a:r>
              <a:rPr lang="en-US" sz="2400" dirty="0"/>
              <a:t>- </a:t>
            </a:r>
            <a:r>
              <a:rPr lang="vi-VN" sz="2400" dirty="0"/>
              <a:t>Hệ thống được xây dựng bằng các công nghệ </a:t>
            </a:r>
            <a:r>
              <a:rPr lang="en-US" sz="2400" dirty="0"/>
              <a:t>,</a:t>
            </a:r>
            <a:r>
              <a:rPr lang="en-US" sz="2400" dirty="0" err="1"/>
              <a:t>thư</a:t>
            </a:r>
            <a:r>
              <a:rPr lang="en-US" sz="2400" dirty="0"/>
              <a:t> </a:t>
            </a:r>
            <a:r>
              <a:rPr lang="en-US" sz="2400" dirty="0" err="1"/>
              <a:t>viện</a:t>
            </a:r>
            <a:r>
              <a:rPr lang="vi-VN" sz="2400" dirty="0"/>
              <a:t> như </a:t>
            </a:r>
            <a:r>
              <a:rPr lang="en-US" sz="2400" dirty="0"/>
              <a:t>Dart ,Flutter, Firebase</a:t>
            </a:r>
            <a:r>
              <a:rPr lang="vi-VN" sz="2400" dirty="0"/>
              <a:t>. Nó hướng đến việc </a:t>
            </a:r>
            <a:r>
              <a:rPr lang="en-US" sz="2400" dirty="0" err="1"/>
              <a:t>dễ</a:t>
            </a:r>
            <a:r>
              <a:rPr lang="en-US" sz="2400" dirty="0"/>
              <a:t> </a:t>
            </a:r>
            <a:r>
              <a:rPr lang="en-US" sz="2400" dirty="0" err="1"/>
              <a:t>dàng</a:t>
            </a:r>
            <a:r>
              <a:rPr lang="en-US" sz="2400" dirty="0"/>
              <a:t> </a:t>
            </a:r>
            <a:r>
              <a:rPr lang="en-US" sz="2400" dirty="0" err="1"/>
              <a:t>nâng</a:t>
            </a:r>
            <a:r>
              <a:rPr lang="en-US" sz="2400" dirty="0"/>
              <a:t> </a:t>
            </a:r>
            <a:r>
              <a:rPr lang="en-US" sz="2400" dirty="0" err="1"/>
              <a:t>cấp</a:t>
            </a:r>
            <a:r>
              <a:rPr lang="en-US" sz="2400" dirty="0"/>
              <a:t>, </a:t>
            </a:r>
            <a:r>
              <a:rPr lang="en-US" sz="2400" dirty="0" err="1"/>
              <a:t>bảo</a:t>
            </a:r>
            <a:r>
              <a:rPr lang="en-US" sz="2400" dirty="0"/>
              <a:t> </a:t>
            </a:r>
            <a:r>
              <a:rPr lang="en-US" sz="2400" dirty="0" err="1"/>
              <a:t>trì</a:t>
            </a:r>
            <a:r>
              <a:rPr lang="en-US" sz="2400" dirty="0"/>
              <a:t> </a:t>
            </a:r>
            <a:r>
              <a:rPr lang="en-US" sz="2400" dirty="0" err="1"/>
              <a:t>và</a:t>
            </a:r>
            <a:r>
              <a:rPr lang="en-US" sz="2400" dirty="0"/>
              <a:t> </a:t>
            </a:r>
            <a:r>
              <a:rPr lang="en-US" sz="2400" dirty="0" err="1"/>
              <a:t>phát</a:t>
            </a:r>
            <a:r>
              <a:rPr lang="en-US" sz="2400" dirty="0"/>
              <a:t> </a:t>
            </a:r>
            <a:r>
              <a:rPr lang="en-US" sz="2400" dirty="0" err="1"/>
              <a:t>triển</a:t>
            </a:r>
            <a:r>
              <a:rPr lang="en-US" sz="2400" dirty="0"/>
              <a:t> </a:t>
            </a:r>
            <a:r>
              <a:rPr lang="en-US" sz="2400" dirty="0" err="1"/>
              <a:t>các</a:t>
            </a:r>
            <a:r>
              <a:rPr lang="en-US" sz="2400" dirty="0"/>
              <a:t> </a:t>
            </a:r>
            <a:r>
              <a:rPr lang="en-US" sz="2400" dirty="0" err="1"/>
              <a:t>tính</a:t>
            </a:r>
            <a:r>
              <a:rPr lang="en-US" sz="2400" dirty="0"/>
              <a:t> </a:t>
            </a:r>
            <a:r>
              <a:rPr lang="en-US" sz="2400" dirty="0" err="1"/>
              <a:t>năng</a:t>
            </a:r>
            <a:r>
              <a:rPr lang="en-US" sz="2400" dirty="0"/>
              <a:t> </a:t>
            </a:r>
            <a:r>
              <a:rPr lang="en-US" sz="2400" dirty="0" err="1"/>
              <a:t>của</a:t>
            </a:r>
            <a:r>
              <a:rPr lang="en-US" sz="2400" dirty="0"/>
              <a:t> </a:t>
            </a:r>
            <a:r>
              <a:rPr lang="en-US" sz="2400" dirty="0" err="1"/>
              <a:t>ứng</a:t>
            </a:r>
            <a:r>
              <a:rPr lang="en-US" sz="2400" dirty="0"/>
              <a:t> </a:t>
            </a:r>
            <a:r>
              <a:rPr lang="en-US" sz="2400" dirty="0" err="1"/>
              <a:t>dụng</a:t>
            </a:r>
            <a:r>
              <a:rPr lang="vi-VN" sz="2400" dirty="0"/>
              <a:t>.</a:t>
            </a:r>
            <a:endParaRPr lang="en-US" sz="2400" dirty="0"/>
          </a:p>
          <a:p>
            <a:pPr lvl="0"/>
            <a:r>
              <a:rPr lang="en-US" sz="2400" dirty="0"/>
              <a:t>- </a:t>
            </a:r>
            <a:r>
              <a:rPr lang="vi-VN" sz="2400" dirty="0"/>
              <a:t>Tuy nhiên thời gian có hạn và nội dung cần làm thì rất rộng nên em vẫn chưa giải quyết được hết tất cả vấn đề, một số chức năng vẫn chưa phát triển được.</a:t>
            </a:r>
            <a:endParaRPr lang="en-US" sz="2400" dirty="0"/>
          </a:p>
        </p:txBody>
      </p:sp>
      <p:pic>
        <p:nvPicPr>
          <p:cNvPr id="40" name="Picture 39" descr="Avocado Moody Foodies">
            <a:extLst>
              <a:ext uri="{FF2B5EF4-FFF2-40B4-BE49-F238E27FC236}">
                <a16:creationId xmlns:a16="http://schemas.microsoft.com/office/drawing/2014/main" id="{55BD23B6-55FC-455A-9545-BEF4ECE3572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924319" y="7104233"/>
            <a:ext cx="1048770" cy="1048770"/>
          </a:xfrm>
          <a:prstGeom prst="rect">
            <a:avLst/>
          </a:prstGeom>
        </p:spPr>
      </p:pic>
      <p:pic>
        <p:nvPicPr>
          <p:cNvPr id="41" name="Picture 40" descr="Pear Moody Foodies">
            <a:extLst>
              <a:ext uri="{FF2B5EF4-FFF2-40B4-BE49-F238E27FC236}">
                <a16:creationId xmlns:a16="http://schemas.microsoft.com/office/drawing/2014/main" id="{F0488665-52F9-4CAE-8E65-5388808A98C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61527" y="7371431"/>
            <a:ext cx="834962" cy="834962"/>
          </a:xfrm>
          <a:prstGeom prst="rect">
            <a:avLst/>
          </a:prstGeom>
        </p:spPr>
      </p:pic>
      <p:pic>
        <p:nvPicPr>
          <p:cNvPr id="42" name="Picture 41" descr="Apple Moody Foodies">
            <a:extLst>
              <a:ext uri="{FF2B5EF4-FFF2-40B4-BE49-F238E27FC236}">
                <a16:creationId xmlns:a16="http://schemas.microsoft.com/office/drawing/2014/main" id="{3B324DEF-0F50-46F6-B828-A17B71AAA55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21738" y="7101829"/>
            <a:ext cx="1066988" cy="1066988"/>
          </a:xfrm>
          <a:prstGeom prst="rect">
            <a:avLst/>
          </a:prstGeom>
        </p:spPr>
      </p:pic>
      <p:pic>
        <p:nvPicPr>
          <p:cNvPr id="47" name="Picture 46" descr="Watermelon Moody Foodies">
            <a:extLst>
              <a:ext uri="{FF2B5EF4-FFF2-40B4-BE49-F238E27FC236}">
                <a16:creationId xmlns:a16="http://schemas.microsoft.com/office/drawing/2014/main" id="{6DCE2B00-EC90-4B94-BBEC-076CF4830A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00809" y="7254488"/>
            <a:ext cx="937775" cy="937775"/>
          </a:xfrm>
          <a:prstGeom prst="rect">
            <a:avLst/>
          </a:prstGeom>
        </p:spPr>
      </p:pic>
      <p:pic>
        <p:nvPicPr>
          <p:cNvPr id="50" name="Picture 49" descr="Banana Moody Foodies">
            <a:extLst>
              <a:ext uri="{FF2B5EF4-FFF2-40B4-BE49-F238E27FC236}">
                <a16:creationId xmlns:a16="http://schemas.microsoft.com/office/drawing/2014/main" id="{CE8E9E05-CBF3-4585-8B13-97C60570DE1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298607" y="7262912"/>
            <a:ext cx="920929" cy="920929"/>
          </a:xfrm>
          <a:prstGeom prst="rect">
            <a:avLst/>
          </a:prstGeom>
        </p:spPr>
      </p:pic>
      <p:sp>
        <p:nvSpPr>
          <p:cNvPr id="4" name="TextBox 3">
            <a:extLst>
              <a:ext uri="{FF2B5EF4-FFF2-40B4-BE49-F238E27FC236}">
                <a16:creationId xmlns:a16="http://schemas.microsoft.com/office/drawing/2014/main" id="{0F6EAE8E-62E1-DCED-A672-4D2A39BB4900}"/>
              </a:ext>
            </a:extLst>
          </p:cNvPr>
          <p:cNvSpPr txBox="1"/>
          <p:nvPr/>
        </p:nvSpPr>
        <p:spPr>
          <a:xfrm>
            <a:off x="7275978" y="1465030"/>
            <a:ext cx="2983568" cy="1077218"/>
          </a:xfrm>
          <a:prstGeom prst="rect">
            <a:avLst/>
          </a:prstGeom>
          <a:noFill/>
        </p:spPr>
        <p:txBody>
          <a:bodyPr wrap="square" rtlCol="0">
            <a:spAutoFit/>
          </a:bodyPr>
          <a:lstStyle/>
          <a:p>
            <a:r>
              <a:rPr lang="en-PH" sz="3200" b="1" dirty="0" err="1">
                <a:solidFill>
                  <a:schemeClr val="bg1"/>
                </a:solidFill>
                <a:latin typeface="SVN-Product Sans" panose="020B0403030502040203" pitchFamily="34" charset="0"/>
              </a:rPr>
              <a:t>Hướng</a:t>
            </a:r>
            <a:r>
              <a:rPr lang="en-PH" sz="3200" b="1" dirty="0">
                <a:solidFill>
                  <a:schemeClr val="bg1"/>
                </a:solidFill>
                <a:latin typeface="SVN-Product Sans" panose="020B0403030502040203" pitchFamily="34" charset="0"/>
              </a:rPr>
              <a:t> </a:t>
            </a:r>
            <a:r>
              <a:rPr lang="en-PH" sz="3200" b="1" dirty="0" err="1">
                <a:solidFill>
                  <a:schemeClr val="bg1"/>
                </a:solidFill>
                <a:latin typeface="SVN-Product Sans" panose="020B0403030502040203" pitchFamily="34" charset="0"/>
              </a:rPr>
              <a:t>phát</a:t>
            </a:r>
            <a:r>
              <a:rPr lang="en-PH" sz="3200" b="1" dirty="0">
                <a:solidFill>
                  <a:schemeClr val="bg1"/>
                </a:solidFill>
                <a:latin typeface="SVN-Product Sans" panose="020B0403030502040203" pitchFamily="34" charset="0"/>
              </a:rPr>
              <a:t> </a:t>
            </a:r>
            <a:r>
              <a:rPr lang="en-PH" sz="3200" b="1" dirty="0" err="1">
                <a:solidFill>
                  <a:schemeClr val="bg1"/>
                </a:solidFill>
                <a:latin typeface="SVN-Product Sans" panose="020B0403030502040203" pitchFamily="34" charset="0"/>
              </a:rPr>
              <a:t>triển</a:t>
            </a:r>
            <a:r>
              <a:rPr lang="en-PH" sz="3200" b="1" dirty="0">
                <a:solidFill>
                  <a:schemeClr val="bg1"/>
                </a:solidFill>
                <a:latin typeface="SVN-Product Sans" panose="020B0403030502040203" pitchFamily="34" charset="0"/>
              </a:rPr>
              <a:t> </a:t>
            </a:r>
            <a:r>
              <a:rPr lang="en-PH" sz="3200" b="1" dirty="0" err="1">
                <a:solidFill>
                  <a:schemeClr val="bg1"/>
                </a:solidFill>
                <a:latin typeface="SVN-Product Sans" panose="020B0403030502040203" pitchFamily="34" charset="0"/>
              </a:rPr>
              <a:t>đề</a:t>
            </a:r>
            <a:r>
              <a:rPr lang="en-PH" sz="3200" b="1" dirty="0">
                <a:solidFill>
                  <a:schemeClr val="bg1"/>
                </a:solidFill>
                <a:latin typeface="SVN-Product Sans" panose="020B0403030502040203" pitchFamily="34" charset="0"/>
              </a:rPr>
              <a:t> </a:t>
            </a:r>
            <a:r>
              <a:rPr lang="en-PH" sz="3200" b="1" dirty="0" err="1">
                <a:solidFill>
                  <a:schemeClr val="bg1"/>
                </a:solidFill>
                <a:latin typeface="SVN-Product Sans" panose="020B0403030502040203" pitchFamily="34" charset="0"/>
              </a:rPr>
              <a:t>tài</a:t>
            </a:r>
            <a:endParaRPr lang="en-PH" sz="3200" b="1" dirty="0">
              <a:solidFill>
                <a:schemeClr val="bg1"/>
              </a:solidFill>
              <a:latin typeface="SVN-Product Sans" panose="020B0403030502040203" pitchFamily="34" charset="0"/>
            </a:endParaRPr>
          </a:p>
        </p:txBody>
      </p:sp>
      <p:sp>
        <p:nvSpPr>
          <p:cNvPr id="5" name="TextBox 4">
            <a:extLst>
              <a:ext uri="{FF2B5EF4-FFF2-40B4-BE49-F238E27FC236}">
                <a16:creationId xmlns:a16="http://schemas.microsoft.com/office/drawing/2014/main" id="{3678CCB0-CB51-7155-88C0-28219BDC5B02}"/>
              </a:ext>
            </a:extLst>
          </p:cNvPr>
          <p:cNvSpPr txBox="1"/>
          <p:nvPr/>
        </p:nvSpPr>
        <p:spPr>
          <a:xfrm>
            <a:off x="6471267" y="2411868"/>
            <a:ext cx="4215156" cy="4154984"/>
          </a:xfrm>
          <a:prstGeom prst="rect">
            <a:avLst/>
          </a:prstGeom>
          <a:noFill/>
        </p:spPr>
        <p:txBody>
          <a:bodyPr wrap="square" rtlCol="0">
            <a:spAutoFit/>
          </a:bodyPr>
          <a:lstStyle/>
          <a:p>
            <a:pPr marL="342900" lvl="0" indent="-342900">
              <a:buFontTx/>
              <a:buChar char="-"/>
            </a:pPr>
            <a:r>
              <a:rPr lang="en-US" sz="2400" dirty="0" err="1"/>
              <a:t>Đăng</a:t>
            </a:r>
            <a:r>
              <a:rPr lang="en-US" sz="2400" dirty="0"/>
              <a:t> </a:t>
            </a:r>
            <a:r>
              <a:rPr lang="en-US" sz="2400" dirty="0" err="1"/>
              <a:t>ký</a:t>
            </a:r>
            <a:r>
              <a:rPr lang="en-US" sz="2400" dirty="0"/>
              <a:t> </a:t>
            </a:r>
            <a:r>
              <a:rPr lang="en-US" sz="2400" dirty="0" err="1"/>
              <a:t>và</a:t>
            </a:r>
            <a:r>
              <a:rPr lang="en-US" sz="2400" dirty="0"/>
              <a:t> </a:t>
            </a:r>
            <a:r>
              <a:rPr lang="en-US" sz="2400" dirty="0" err="1"/>
              <a:t>đăng</a:t>
            </a:r>
            <a:r>
              <a:rPr lang="en-US" sz="2400" dirty="0"/>
              <a:t> </a:t>
            </a:r>
            <a:r>
              <a:rPr lang="en-US" sz="2400" dirty="0" err="1"/>
              <a:t>nhập</a:t>
            </a:r>
            <a:r>
              <a:rPr lang="en-US" sz="2400" dirty="0"/>
              <a:t>: Cho </a:t>
            </a:r>
            <a:r>
              <a:rPr lang="en-US" sz="2400" dirty="0" err="1"/>
              <a:t>phép</a:t>
            </a:r>
            <a:r>
              <a:rPr lang="en-US" sz="2400" dirty="0"/>
              <a:t> </a:t>
            </a:r>
            <a:r>
              <a:rPr lang="en-US" sz="2400" dirty="0" err="1"/>
              <a:t>người</a:t>
            </a:r>
            <a:r>
              <a:rPr lang="en-US" sz="2400" dirty="0"/>
              <a:t> </a:t>
            </a:r>
            <a:r>
              <a:rPr lang="en-US" sz="2400" dirty="0" err="1"/>
              <a:t>dùng</a:t>
            </a:r>
            <a:r>
              <a:rPr lang="en-US" sz="2400" dirty="0"/>
              <a:t> </a:t>
            </a:r>
            <a:r>
              <a:rPr lang="en-US" sz="2400" dirty="0" err="1"/>
              <a:t>đăng</a:t>
            </a:r>
            <a:r>
              <a:rPr lang="en-US" sz="2400" dirty="0"/>
              <a:t> </a:t>
            </a:r>
            <a:r>
              <a:rPr lang="en-US" sz="2400" dirty="0" err="1"/>
              <a:t>ký</a:t>
            </a:r>
            <a:r>
              <a:rPr lang="en-US" sz="2400" dirty="0"/>
              <a:t> </a:t>
            </a:r>
            <a:r>
              <a:rPr lang="en-US" sz="2400" dirty="0" err="1"/>
              <a:t>tài</a:t>
            </a:r>
            <a:r>
              <a:rPr lang="en-US" sz="2400" dirty="0"/>
              <a:t> </a:t>
            </a:r>
            <a:r>
              <a:rPr lang="en-US" sz="2400" dirty="0" err="1"/>
              <a:t>khoản</a:t>
            </a:r>
            <a:r>
              <a:rPr lang="en-US" sz="2400" dirty="0"/>
              <a:t> </a:t>
            </a:r>
            <a:r>
              <a:rPr lang="en-US" sz="2400" dirty="0" err="1"/>
              <a:t>và</a:t>
            </a:r>
            <a:r>
              <a:rPr lang="en-US" sz="2400" dirty="0"/>
              <a:t> </a:t>
            </a:r>
            <a:r>
              <a:rPr lang="en-US" sz="2400" dirty="0" err="1"/>
              <a:t>đăng</a:t>
            </a:r>
            <a:r>
              <a:rPr lang="en-US" sz="2400" dirty="0"/>
              <a:t> </a:t>
            </a:r>
            <a:r>
              <a:rPr lang="en-US" sz="2400" dirty="0" err="1"/>
              <a:t>nhập</a:t>
            </a:r>
            <a:r>
              <a:rPr lang="en-US" sz="2400" dirty="0"/>
              <a:t> </a:t>
            </a:r>
            <a:r>
              <a:rPr lang="en-US" sz="2400" dirty="0" err="1"/>
              <a:t>dễ</a:t>
            </a:r>
            <a:r>
              <a:rPr lang="en-US" sz="2400" dirty="0"/>
              <a:t> </a:t>
            </a:r>
            <a:r>
              <a:rPr lang="en-US" sz="2400" dirty="0" err="1"/>
              <a:t>dàng</a:t>
            </a:r>
            <a:r>
              <a:rPr lang="en-US" sz="2400" dirty="0"/>
              <a:t>.</a:t>
            </a:r>
          </a:p>
          <a:p>
            <a:pPr marL="342900" lvl="0" indent="-342900">
              <a:buFontTx/>
              <a:buChar char="-"/>
            </a:pPr>
            <a:r>
              <a:rPr lang="en-US" sz="2400" dirty="0" err="1"/>
              <a:t>Duyệt</a:t>
            </a:r>
            <a:r>
              <a:rPr lang="en-US" sz="2400" dirty="0"/>
              <a:t> </a:t>
            </a:r>
            <a:r>
              <a:rPr lang="en-US" sz="2400" dirty="0" err="1"/>
              <a:t>và</a:t>
            </a:r>
            <a:r>
              <a:rPr lang="en-US" sz="2400" dirty="0"/>
              <a:t> </a:t>
            </a:r>
            <a:r>
              <a:rPr lang="en-US" sz="2400" dirty="0" err="1"/>
              <a:t>tìm</a:t>
            </a:r>
            <a:r>
              <a:rPr lang="en-US" sz="2400" dirty="0"/>
              <a:t> </a:t>
            </a:r>
            <a:r>
              <a:rPr lang="en-US" sz="2400" dirty="0" err="1"/>
              <a:t>kiếm</a:t>
            </a:r>
            <a:r>
              <a:rPr lang="en-US" sz="2400" dirty="0"/>
              <a:t> </a:t>
            </a:r>
            <a:r>
              <a:rPr lang="en-US" sz="2400" dirty="0" err="1"/>
              <a:t>nhà</a:t>
            </a:r>
            <a:r>
              <a:rPr lang="en-US" sz="2400" dirty="0"/>
              <a:t> </a:t>
            </a:r>
            <a:r>
              <a:rPr lang="en-US" sz="2400" dirty="0" err="1"/>
              <a:t>hàng</a:t>
            </a:r>
            <a:r>
              <a:rPr lang="en-US" sz="2400" dirty="0"/>
              <a:t>: </a:t>
            </a:r>
            <a:r>
              <a:rPr lang="en-US" sz="2400" dirty="0" err="1"/>
              <a:t>Người</a:t>
            </a:r>
            <a:r>
              <a:rPr lang="en-US" sz="2400" dirty="0"/>
              <a:t> </a:t>
            </a:r>
            <a:r>
              <a:rPr lang="en-US" sz="2400" dirty="0" err="1"/>
              <a:t>dùng</a:t>
            </a:r>
            <a:r>
              <a:rPr lang="en-US" sz="2400" dirty="0"/>
              <a:t> </a:t>
            </a:r>
            <a:r>
              <a:rPr lang="en-US" sz="2400" dirty="0" err="1"/>
              <a:t>có</a:t>
            </a:r>
            <a:r>
              <a:rPr lang="en-US" sz="2400" dirty="0"/>
              <a:t> </a:t>
            </a:r>
            <a:r>
              <a:rPr lang="en-US" sz="2400" dirty="0" err="1"/>
              <a:t>thể</a:t>
            </a:r>
            <a:r>
              <a:rPr lang="en-US" sz="2400" dirty="0"/>
              <a:t> </a:t>
            </a:r>
            <a:r>
              <a:rPr lang="en-US" sz="2400" dirty="0" err="1"/>
              <a:t>tìm</a:t>
            </a:r>
            <a:r>
              <a:rPr lang="en-US" sz="2400" dirty="0"/>
              <a:t> </a:t>
            </a:r>
            <a:r>
              <a:rPr lang="en-US" sz="2400" dirty="0" err="1"/>
              <a:t>kiếm</a:t>
            </a:r>
            <a:r>
              <a:rPr lang="en-US" sz="2400" dirty="0"/>
              <a:t> </a:t>
            </a:r>
            <a:r>
              <a:rPr lang="en-US" sz="2400" dirty="0" err="1"/>
              <a:t>và</a:t>
            </a:r>
            <a:r>
              <a:rPr lang="en-US" sz="2400" dirty="0"/>
              <a:t> </a:t>
            </a:r>
            <a:r>
              <a:rPr lang="en-US" sz="2400" dirty="0" err="1"/>
              <a:t>duyệt</a:t>
            </a:r>
            <a:r>
              <a:rPr lang="en-US" sz="2400" dirty="0"/>
              <a:t> qua </a:t>
            </a:r>
            <a:r>
              <a:rPr lang="en-US" sz="2400" dirty="0" err="1"/>
              <a:t>các</a:t>
            </a:r>
            <a:r>
              <a:rPr lang="en-US" sz="2400" dirty="0"/>
              <a:t> </a:t>
            </a:r>
            <a:r>
              <a:rPr lang="en-US" sz="2400" dirty="0" err="1"/>
              <a:t>nhà</a:t>
            </a:r>
            <a:r>
              <a:rPr lang="en-US" sz="2400" dirty="0"/>
              <a:t> </a:t>
            </a:r>
            <a:r>
              <a:rPr lang="en-US" sz="2400" dirty="0" err="1"/>
              <a:t>hàng</a:t>
            </a:r>
            <a:r>
              <a:rPr lang="en-US" sz="2400" dirty="0"/>
              <a:t>.</a:t>
            </a:r>
          </a:p>
          <a:p>
            <a:pPr lvl="0"/>
            <a:r>
              <a:rPr lang="en-US" sz="2400" dirty="0"/>
              <a:t>- </a:t>
            </a:r>
            <a:r>
              <a:rPr lang="en-US" sz="2400" dirty="0" err="1"/>
              <a:t>Chọn</a:t>
            </a:r>
            <a:r>
              <a:rPr lang="en-US" sz="2400" dirty="0"/>
              <a:t> </a:t>
            </a:r>
            <a:r>
              <a:rPr lang="en-US" sz="2400" dirty="0" err="1"/>
              <a:t>món</a:t>
            </a:r>
            <a:r>
              <a:rPr lang="en-US" sz="2400" dirty="0"/>
              <a:t> </a:t>
            </a:r>
            <a:r>
              <a:rPr lang="en-US" sz="2400" dirty="0" err="1"/>
              <a:t>và</a:t>
            </a:r>
            <a:r>
              <a:rPr lang="en-US" sz="2400" dirty="0"/>
              <a:t> </a:t>
            </a:r>
            <a:r>
              <a:rPr lang="en-US" sz="2400" dirty="0" err="1"/>
              <a:t>đặt</a:t>
            </a:r>
            <a:r>
              <a:rPr lang="en-US" sz="2400" dirty="0"/>
              <a:t> </a:t>
            </a:r>
            <a:r>
              <a:rPr lang="en-US" sz="2400" dirty="0" err="1"/>
              <a:t>hàng</a:t>
            </a:r>
            <a:r>
              <a:rPr lang="en-US" sz="2400" dirty="0"/>
              <a:t>: </a:t>
            </a:r>
            <a:r>
              <a:rPr lang="en-US" sz="2400" dirty="0" err="1"/>
              <a:t>Người</a:t>
            </a:r>
            <a:r>
              <a:rPr lang="en-US" sz="2400" dirty="0"/>
              <a:t> </a:t>
            </a:r>
            <a:r>
              <a:rPr lang="en-US" sz="2400" dirty="0" err="1"/>
              <a:t>dùng</a:t>
            </a:r>
            <a:r>
              <a:rPr lang="en-US" sz="2400" dirty="0"/>
              <a:t> </a:t>
            </a:r>
            <a:r>
              <a:rPr lang="en-US" sz="2400" dirty="0" err="1"/>
              <a:t>có</a:t>
            </a:r>
            <a:r>
              <a:rPr lang="en-US" sz="2400" dirty="0"/>
              <a:t> </a:t>
            </a:r>
            <a:r>
              <a:rPr lang="en-US" sz="2400" dirty="0" err="1"/>
              <a:t>thể</a:t>
            </a:r>
            <a:r>
              <a:rPr lang="en-US" sz="2400" dirty="0"/>
              <a:t> </a:t>
            </a:r>
            <a:r>
              <a:rPr lang="en-US" sz="2400" dirty="0" err="1"/>
              <a:t>chọn</a:t>
            </a:r>
            <a:r>
              <a:rPr lang="en-US" sz="2400" dirty="0"/>
              <a:t> </a:t>
            </a:r>
            <a:r>
              <a:rPr lang="en-US" sz="2400" dirty="0" err="1"/>
              <a:t>món</a:t>
            </a:r>
            <a:r>
              <a:rPr lang="en-US" sz="2400" dirty="0"/>
              <a:t> </a:t>
            </a:r>
            <a:r>
              <a:rPr lang="en-US" sz="2400" dirty="0" err="1"/>
              <a:t>và</a:t>
            </a:r>
            <a:r>
              <a:rPr lang="en-US" sz="2400" dirty="0"/>
              <a:t> </a:t>
            </a:r>
            <a:r>
              <a:rPr lang="en-US" sz="2400" dirty="0" err="1"/>
              <a:t>đặt</a:t>
            </a:r>
            <a:r>
              <a:rPr lang="en-US" sz="2400" dirty="0"/>
              <a:t> </a:t>
            </a:r>
            <a:r>
              <a:rPr lang="en-US" sz="2400" dirty="0" err="1"/>
              <a:t>hàng</a:t>
            </a:r>
            <a:r>
              <a:rPr lang="en-US" sz="2400" dirty="0"/>
              <a:t> </a:t>
            </a:r>
            <a:r>
              <a:rPr lang="en-US" sz="2400" dirty="0" err="1"/>
              <a:t>trực</a:t>
            </a:r>
            <a:r>
              <a:rPr lang="en-US" sz="2400" dirty="0"/>
              <a:t> </a:t>
            </a:r>
            <a:r>
              <a:rPr lang="en-US" sz="2400" dirty="0" err="1"/>
              <a:t>tuyến</a:t>
            </a:r>
            <a:r>
              <a:rPr lang="en-US" sz="2400" dirty="0"/>
              <a:t>.</a:t>
            </a:r>
          </a:p>
        </p:txBody>
      </p:sp>
      <p:cxnSp>
        <p:nvCxnSpPr>
          <p:cNvPr id="7" name="Straight Connector 6">
            <a:extLst>
              <a:ext uri="{FF2B5EF4-FFF2-40B4-BE49-F238E27FC236}">
                <a16:creationId xmlns:a16="http://schemas.microsoft.com/office/drawing/2014/main" id="{432A8A46-88BD-8010-79E1-F47698FF5BBF}"/>
              </a:ext>
            </a:extLst>
          </p:cNvPr>
          <p:cNvCxnSpPr>
            <a:cxnSpLocks/>
          </p:cNvCxnSpPr>
          <p:nvPr/>
        </p:nvCxnSpPr>
        <p:spPr>
          <a:xfrm>
            <a:off x="6400805" y="1292728"/>
            <a:ext cx="0" cy="5128545"/>
          </a:xfrm>
          <a:prstGeom prst="line">
            <a:avLst/>
          </a:prstGeom>
          <a:ln w="34925" cmpd="thickThin">
            <a:solidFill>
              <a:schemeClr val="dk1"/>
            </a:solidFill>
            <a:headEnd w="lg" len="lg"/>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E461CEBD-0AF4-F8BD-98D8-40BE9D69D324}"/>
              </a:ext>
            </a:extLst>
          </p:cNvPr>
          <p:cNvSpPr txBox="1"/>
          <p:nvPr/>
        </p:nvSpPr>
        <p:spPr>
          <a:xfrm>
            <a:off x="3622925" y="361573"/>
            <a:ext cx="5300471" cy="646331"/>
          </a:xfrm>
          <a:prstGeom prst="rect">
            <a:avLst/>
          </a:prstGeom>
          <a:noFill/>
        </p:spPr>
        <p:txBody>
          <a:bodyPr wrap="square" rtlCol="0">
            <a:spAutoFit/>
          </a:bodyPr>
          <a:lstStyle/>
          <a:p>
            <a:r>
              <a:rPr lang="vi-VN" sz="900" dirty="0"/>
              <a:t>TÊN ĐỀ TÀI</a:t>
            </a:r>
            <a:endParaRPr lang="en-US" sz="900" dirty="0"/>
          </a:p>
          <a:p>
            <a:r>
              <a:rPr lang="vi-VN" sz="900" dirty="0"/>
              <a:t>XÂY DỰNG </a:t>
            </a:r>
            <a:r>
              <a:rPr lang="en-US" sz="900" dirty="0"/>
              <a:t>ỨNG DỤNG GIAO HÀNG VÀ ĐẶT ĐỒ ĂN TRỰC TUYẾN UBER EATS ĐA NỀN TẢNG</a:t>
            </a:r>
          </a:p>
          <a:p>
            <a:r>
              <a:rPr lang="en-US" sz="900" dirty="0"/>
              <a:t> FLUTTER VỚI NGÔN NGỮ DART</a:t>
            </a:r>
          </a:p>
          <a:p>
            <a:endParaRPr lang="vi-VN"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54288CB-DA91-5CAC-AB9E-BF423775828A}"/>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Tree>
    <p:extLst>
      <p:ext uri="{BB962C8B-B14F-4D97-AF65-F5344CB8AC3E}">
        <p14:creationId xmlns:p14="http://schemas.microsoft.com/office/powerpoint/2010/main" val="2003551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80"/>
                                  </p:iterate>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17A7465-26F5-46D7-8451-AC00ADD37722}"/>
              </a:ext>
            </a:extLst>
          </p:cNvPr>
          <p:cNvGrpSpPr/>
          <p:nvPr/>
        </p:nvGrpSpPr>
        <p:grpSpPr>
          <a:xfrm>
            <a:off x="-1" y="6732588"/>
            <a:ext cx="12192001" cy="130049"/>
            <a:chOff x="-1" y="6732588"/>
            <a:chExt cx="12192001" cy="130049"/>
          </a:xfrm>
        </p:grpSpPr>
        <p:sp>
          <p:nvSpPr>
            <p:cNvPr id="12" name="Rectangle 11">
              <a:extLst>
                <a:ext uri="{FF2B5EF4-FFF2-40B4-BE49-F238E27FC236}">
                  <a16:creationId xmlns:a16="http://schemas.microsoft.com/office/drawing/2014/main" id="{F5B394C0-93FA-43BC-AC86-6F3B1304E1A7}"/>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a:extLst>
                <a:ext uri="{FF2B5EF4-FFF2-40B4-BE49-F238E27FC236}">
                  <a16:creationId xmlns:a16="http://schemas.microsoft.com/office/drawing/2014/main" id="{4E0D0D20-9806-49D5-A847-02CD692DF1DA}"/>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13">
              <a:extLst>
                <a:ext uri="{FF2B5EF4-FFF2-40B4-BE49-F238E27FC236}">
                  <a16:creationId xmlns:a16="http://schemas.microsoft.com/office/drawing/2014/main" id="{39D7A0D3-E7A0-4475-9020-73FF6C9C9FA6}"/>
                </a:ext>
              </a:extLst>
            </p:cNvPr>
            <p:cNvSpPr/>
            <p:nvPr/>
          </p:nvSpPr>
          <p:spPr>
            <a:xfrm>
              <a:off x="6096000" y="6732588"/>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A380231A-491E-41F2-AD5D-1795EE2E2C94}"/>
                </a:ext>
              </a:extLst>
            </p:cNvPr>
            <p:cNvSpPr/>
            <p:nvPr/>
          </p:nvSpPr>
          <p:spPr>
            <a:xfrm>
              <a:off x="8947052" y="6732588"/>
              <a:ext cx="3244948" cy="13004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16" name="TextBox 15">
            <a:extLst>
              <a:ext uri="{FF2B5EF4-FFF2-40B4-BE49-F238E27FC236}">
                <a16:creationId xmlns:a16="http://schemas.microsoft.com/office/drawing/2014/main" id="{5441D61F-3D5C-46EB-BD7D-0839CFD11A93}"/>
              </a:ext>
            </a:extLst>
          </p:cNvPr>
          <p:cNvSpPr txBox="1"/>
          <p:nvPr/>
        </p:nvSpPr>
        <p:spPr>
          <a:xfrm rot="1064442">
            <a:off x="3273251" y="1697763"/>
            <a:ext cx="7126857" cy="2862322"/>
          </a:xfrm>
          <a:prstGeom prst="rect">
            <a:avLst/>
          </a:prstGeom>
          <a:noFill/>
        </p:spPr>
        <p:txBody>
          <a:bodyPr wrap="square" rtlCol="0">
            <a:spAutoFit/>
          </a:bodyPr>
          <a:lstStyle/>
          <a:p>
            <a:pPr algn="ctr"/>
            <a:r>
              <a:rPr lang="en-PH" sz="8000" b="1" dirty="0">
                <a:solidFill>
                  <a:srgbClr val="4285F4"/>
                </a:solidFill>
                <a:latin typeface="MV Boli" panose="02000500030200090000" pitchFamily="2" charset="0"/>
                <a:cs typeface="MV Boli" panose="02000500030200090000" pitchFamily="2" charset="0"/>
              </a:rPr>
              <a:t>THANKS FOR WATCHING</a:t>
            </a:r>
            <a:endParaRPr lang="en-PH" sz="8000" b="1" dirty="0">
              <a:solidFill>
                <a:srgbClr val="2EA54E"/>
              </a:solidFill>
              <a:latin typeface="MV Boli" panose="02000500030200090000" pitchFamily="2" charset="0"/>
              <a:cs typeface="MV Boli" panose="02000500030200090000" pitchFamily="2" charset="0"/>
            </a:endParaRPr>
          </a:p>
          <a:p>
            <a:pPr algn="ctr"/>
            <a:endParaRPr lang="en-PH" sz="2000" dirty="0">
              <a:latin typeface="MV Boli" panose="02000500030200090000" pitchFamily="2" charset="0"/>
              <a:cs typeface="MV Boli" panose="02000500030200090000" pitchFamily="2" charset="0"/>
            </a:endParaRPr>
          </a:p>
        </p:txBody>
      </p:sp>
      <p:grpSp>
        <p:nvGrpSpPr>
          <p:cNvPr id="18" name="Group 17">
            <a:extLst>
              <a:ext uri="{FF2B5EF4-FFF2-40B4-BE49-F238E27FC236}">
                <a16:creationId xmlns:a16="http://schemas.microsoft.com/office/drawing/2014/main" id="{DF52EE2B-0F02-4C0A-A941-0A108489823F}"/>
              </a:ext>
            </a:extLst>
          </p:cNvPr>
          <p:cNvGrpSpPr/>
          <p:nvPr/>
        </p:nvGrpSpPr>
        <p:grpSpPr>
          <a:xfrm>
            <a:off x="-8538373" y="346935"/>
            <a:ext cx="6654018" cy="550671"/>
            <a:chOff x="2768991" y="3077691"/>
            <a:chExt cx="6654018" cy="550671"/>
          </a:xfrm>
        </p:grpSpPr>
        <p:sp>
          <p:nvSpPr>
            <p:cNvPr id="19" name="Rectangle: Rounded Corners 18">
              <a:extLst>
                <a:ext uri="{FF2B5EF4-FFF2-40B4-BE49-F238E27FC236}">
                  <a16:creationId xmlns:a16="http://schemas.microsoft.com/office/drawing/2014/main" id="{3F30708F-CBCD-4C49-87E5-B04C06733A08}"/>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 name="Picture 19">
              <a:extLst>
                <a:ext uri="{FF2B5EF4-FFF2-40B4-BE49-F238E27FC236}">
                  <a16:creationId xmlns:a16="http://schemas.microsoft.com/office/drawing/2014/main" id="{83BBA43E-01F2-49AC-AB54-E73BB39A242C}"/>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21" name="Picture 20" descr="Icon&#10;&#10;Description automatically generated">
              <a:extLst>
                <a:ext uri="{FF2B5EF4-FFF2-40B4-BE49-F238E27FC236}">
                  <a16:creationId xmlns:a16="http://schemas.microsoft.com/office/drawing/2014/main" id="{BF107EDB-FEA9-4A9B-81A8-3521A3003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23" name="TextBox 22">
            <a:extLst>
              <a:ext uri="{FF2B5EF4-FFF2-40B4-BE49-F238E27FC236}">
                <a16:creationId xmlns:a16="http://schemas.microsoft.com/office/drawing/2014/main" id="{B21CB715-CA1D-441B-A0B3-02225851F807}"/>
              </a:ext>
            </a:extLst>
          </p:cNvPr>
          <p:cNvSpPr txBox="1"/>
          <p:nvPr/>
        </p:nvSpPr>
        <p:spPr>
          <a:xfrm>
            <a:off x="-7893530"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pic>
        <p:nvPicPr>
          <p:cNvPr id="24" name="Picture 23" descr="Chart, logo, company name, bubble chart&#10;&#10;Description automatically generated">
            <a:extLst>
              <a:ext uri="{FF2B5EF4-FFF2-40B4-BE49-F238E27FC236}">
                <a16:creationId xmlns:a16="http://schemas.microsoft.com/office/drawing/2014/main" id="{05E80F91-0F2E-49E3-B646-157DEE3838D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1774694" y="386390"/>
            <a:ext cx="609591" cy="494614"/>
          </a:xfrm>
          <a:prstGeom prst="rect">
            <a:avLst/>
          </a:prstGeom>
        </p:spPr>
      </p:pic>
      <p:pic>
        <p:nvPicPr>
          <p:cNvPr id="25" name="Graphic 24" descr="DVD player with solid fill">
            <a:extLst>
              <a:ext uri="{FF2B5EF4-FFF2-40B4-BE49-F238E27FC236}">
                <a16:creationId xmlns:a16="http://schemas.microsoft.com/office/drawing/2014/main" id="{6A00138A-075B-4944-BC5B-E3B7275461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0195" y="1177208"/>
            <a:ext cx="759345" cy="759345"/>
          </a:xfrm>
          <a:prstGeom prst="rect">
            <a:avLst/>
          </a:prstGeom>
        </p:spPr>
      </p:pic>
      <p:pic>
        <p:nvPicPr>
          <p:cNvPr id="29" name="Graphic 28" descr="Optical disc with solid fill">
            <a:extLst>
              <a:ext uri="{FF2B5EF4-FFF2-40B4-BE49-F238E27FC236}">
                <a16:creationId xmlns:a16="http://schemas.microsoft.com/office/drawing/2014/main" id="{23FFD9D1-6559-4342-8338-615A5D9D99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61668" y="1189462"/>
            <a:ext cx="759345" cy="759345"/>
          </a:xfrm>
          <a:prstGeom prst="rect">
            <a:avLst/>
          </a:prstGeom>
        </p:spPr>
      </p:pic>
      <p:pic>
        <p:nvPicPr>
          <p:cNvPr id="30" name="Graphic 29" descr="Film strip with solid fill">
            <a:extLst>
              <a:ext uri="{FF2B5EF4-FFF2-40B4-BE49-F238E27FC236}">
                <a16:creationId xmlns:a16="http://schemas.microsoft.com/office/drawing/2014/main" id="{A64067B7-2F0F-488C-97E9-C27E3A2A1D1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9220354">
            <a:off x="-4847297" y="1115861"/>
            <a:ext cx="759345" cy="882040"/>
          </a:xfrm>
          <a:prstGeom prst="rect">
            <a:avLst/>
          </a:prstGeom>
        </p:spPr>
      </p:pic>
      <p:pic>
        <p:nvPicPr>
          <p:cNvPr id="31" name="Graphic 30" descr="Drama with solid fill">
            <a:extLst>
              <a:ext uri="{FF2B5EF4-FFF2-40B4-BE49-F238E27FC236}">
                <a16:creationId xmlns:a16="http://schemas.microsoft.com/office/drawing/2014/main" id="{E7E91881-5EBC-4F87-97EC-2B0CD0ADAF0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58000" y="1141808"/>
            <a:ext cx="759345" cy="759345"/>
          </a:xfrm>
          <a:prstGeom prst="rect">
            <a:avLst/>
          </a:prstGeom>
        </p:spPr>
      </p:pic>
      <p:pic>
        <p:nvPicPr>
          <p:cNvPr id="32" name="Graphic 31" descr="Director's Chair with solid fill">
            <a:extLst>
              <a:ext uri="{FF2B5EF4-FFF2-40B4-BE49-F238E27FC236}">
                <a16:creationId xmlns:a16="http://schemas.microsoft.com/office/drawing/2014/main" id="{5FE6D248-2F63-475C-A178-DB782635E54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208463" y="7895499"/>
            <a:ext cx="759345" cy="759345"/>
          </a:xfrm>
          <a:prstGeom prst="rect">
            <a:avLst/>
          </a:prstGeom>
        </p:spPr>
      </p:pic>
      <p:pic>
        <p:nvPicPr>
          <p:cNvPr id="33" name="Graphic 32" descr="3d Glasses with solid fill">
            <a:extLst>
              <a:ext uri="{FF2B5EF4-FFF2-40B4-BE49-F238E27FC236}">
                <a16:creationId xmlns:a16="http://schemas.microsoft.com/office/drawing/2014/main" id="{F4D268A5-64A0-40E9-9F6D-41E0D9FA8B6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78262" y="7895499"/>
            <a:ext cx="759345" cy="759345"/>
          </a:xfrm>
          <a:prstGeom prst="rect">
            <a:avLst/>
          </a:prstGeom>
        </p:spPr>
      </p:pic>
      <p:pic>
        <p:nvPicPr>
          <p:cNvPr id="34" name="Graphic 33" descr="Film reel with solid fill">
            <a:extLst>
              <a:ext uri="{FF2B5EF4-FFF2-40B4-BE49-F238E27FC236}">
                <a16:creationId xmlns:a16="http://schemas.microsoft.com/office/drawing/2014/main" id="{740D2DC0-0C1A-483B-BF07-371F23F25AE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136167" y="7905840"/>
            <a:ext cx="759345" cy="759345"/>
          </a:xfrm>
          <a:prstGeom prst="rect">
            <a:avLst/>
          </a:prstGeom>
        </p:spPr>
      </p:pic>
      <p:pic>
        <p:nvPicPr>
          <p:cNvPr id="35" name="Graphic 34" descr="Theatre with solid fill">
            <a:extLst>
              <a:ext uri="{FF2B5EF4-FFF2-40B4-BE49-F238E27FC236}">
                <a16:creationId xmlns:a16="http://schemas.microsoft.com/office/drawing/2014/main" id="{391E3CB7-50BB-4855-BB08-B7934E892F2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765097" y="7895499"/>
            <a:ext cx="759345" cy="759345"/>
          </a:xfrm>
          <a:prstGeom prst="rect">
            <a:avLst/>
          </a:prstGeom>
        </p:spPr>
      </p:pic>
      <p:sp>
        <p:nvSpPr>
          <p:cNvPr id="36" name="Oval 35">
            <a:extLst>
              <a:ext uri="{FF2B5EF4-FFF2-40B4-BE49-F238E27FC236}">
                <a16:creationId xmlns:a16="http://schemas.microsoft.com/office/drawing/2014/main" id="{2250E8C4-0D98-4E05-A7C6-4FC2CFB5C9FC}"/>
              </a:ext>
            </a:extLst>
          </p:cNvPr>
          <p:cNvSpPr/>
          <p:nvPr/>
        </p:nvSpPr>
        <p:spPr>
          <a:xfrm>
            <a:off x="10817067" y="-738629"/>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Oval 36">
            <a:extLst>
              <a:ext uri="{FF2B5EF4-FFF2-40B4-BE49-F238E27FC236}">
                <a16:creationId xmlns:a16="http://schemas.microsoft.com/office/drawing/2014/main" id="{F99AB0D4-7AB8-4A5E-94E4-8EDF8A90F91A}"/>
              </a:ext>
            </a:extLst>
          </p:cNvPr>
          <p:cNvSpPr/>
          <p:nvPr/>
        </p:nvSpPr>
        <p:spPr>
          <a:xfrm>
            <a:off x="11257230" y="-734769"/>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Oval 37">
            <a:extLst>
              <a:ext uri="{FF2B5EF4-FFF2-40B4-BE49-F238E27FC236}">
                <a16:creationId xmlns:a16="http://schemas.microsoft.com/office/drawing/2014/main" id="{35E3D579-BCE5-4CCF-8712-46086B88DC81}"/>
              </a:ext>
            </a:extLst>
          </p:cNvPr>
          <p:cNvSpPr/>
          <p:nvPr/>
        </p:nvSpPr>
        <p:spPr>
          <a:xfrm>
            <a:off x="11668510" y="-738629"/>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9" name="Picture 38" descr="Avocado Moody Foodies">
            <a:extLst>
              <a:ext uri="{FF2B5EF4-FFF2-40B4-BE49-F238E27FC236}">
                <a16:creationId xmlns:a16="http://schemas.microsoft.com/office/drawing/2014/main" id="{20D8B614-426C-456A-8BDC-B1B33DDC13D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642499" y="4646320"/>
            <a:ext cx="1048770" cy="1048770"/>
          </a:xfrm>
          <a:prstGeom prst="rect">
            <a:avLst/>
          </a:prstGeom>
        </p:spPr>
      </p:pic>
      <p:pic>
        <p:nvPicPr>
          <p:cNvPr id="40" name="Picture 39" descr="Pear Moody Foodies">
            <a:extLst>
              <a:ext uri="{FF2B5EF4-FFF2-40B4-BE49-F238E27FC236}">
                <a16:creationId xmlns:a16="http://schemas.microsoft.com/office/drawing/2014/main" id="{0ABCB0D6-75B4-4A46-9B4C-008845A5BB3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256974" y="5754532"/>
            <a:ext cx="834962" cy="834962"/>
          </a:xfrm>
          <a:prstGeom prst="rect">
            <a:avLst/>
          </a:prstGeom>
        </p:spPr>
      </p:pic>
      <p:pic>
        <p:nvPicPr>
          <p:cNvPr id="41" name="Picture 40" descr="Apple Moody Foodies">
            <a:extLst>
              <a:ext uri="{FF2B5EF4-FFF2-40B4-BE49-F238E27FC236}">
                <a16:creationId xmlns:a16="http://schemas.microsoft.com/office/drawing/2014/main" id="{C14D5368-60B7-44CD-AA09-BF13FA6B57D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382984" y="5373459"/>
            <a:ext cx="1066988" cy="1066988"/>
          </a:xfrm>
          <a:prstGeom prst="rect">
            <a:avLst/>
          </a:prstGeom>
        </p:spPr>
      </p:pic>
      <p:pic>
        <p:nvPicPr>
          <p:cNvPr id="42" name="Picture 41" descr="Watermelon Moody Foodies">
            <a:extLst>
              <a:ext uri="{FF2B5EF4-FFF2-40B4-BE49-F238E27FC236}">
                <a16:creationId xmlns:a16="http://schemas.microsoft.com/office/drawing/2014/main" id="{70FABB71-9F2D-4F06-91F5-A076CA94350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92172" y="4969178"/>
            <a:ext cx="937775" cy="937775"/>
          </a:xfrm>
          <a:prstGeom prst="rect">
            <a:avLst/>
          </a:prstGeom>
        </p:spPr>
      </p:pic>
      <p:pic>
        <p:nvPicPr>
          <p:cNvPr id="43" name="Picture 42" descr="Banana Moody Foodies">
            <a:extLst>
              <a:ext uri="{FF2B5EF4-FFF2-40B4-BE49-F238E27FC236}">
                <a16:creationId xmlns:a16="http://schemas.microsoft.com/office/drawing/2014/main" id="{D30EB642-6BF0-47C1-AFE6-7EFF1C7CD93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354392" y="5294068"/>
            <a:ext cx="920929" cy="920929"/>
          </a:xfrm>
          <a:prstGeom prst="rect">
            <a:avLst/>
          </a:prstGeom>
        </p:spPr>
      </p:pic>
      <p:sp>
        <p:nvSpPr>
          <p:cNvPr id="45" name="Oval 44">
            <a:extLst>
              <a:ext uri="{FF2B5EF4-FFF2-40B4-BE49-F238E27FC236}">
                <a16:creationId xmlns:a16="http://schemas.microsoft.com/office/drawing/2014/main" id="{F58635FE-5EEA-4139-8C80-A797622A51FF}"/>
              </a:ext>
            </a:extLst>
          </p:cNvPr>
          <p:cNvSpPr/>
          <p:nvPr/>
        </p:nvSpPr>
        <p:spPr>
          <a:xfrm>
            <a:off x="729411" y="2323619"/>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Oval 45">
            <a:extLst>
              <a:ext uri="{FF2B5EF4-FFF2-40B4-BE49-F238E27FC236}">
                <a16:creationId xmlns:a16="http://schemas.microsoft.com/office/drawing/2014/main" id="{FC1F9B19-18CD-41E5-A267-04C02F936C96}"/>
              </a:ext>
            </a:extLst>
          </p:cNvPr>
          <p:cNvSpPr/>
          <p:nvPr/>
        </p:nvSpPr>
        <p:spPr>
          <a:xfrm>
            <a:off x="3072776" y="686346"/>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Oval 46">
            <a:extLst>
              <a:ext uri="{FF2B5EF4-FFF2-40B4-BE49-F238E27FC236}">
                <a16:creationId xmlns:a16="http://schemas.microsoft.com/office/drawing/2014/main" id="{1EF11603-7F14-442D-BAE7-ABD8077E9356}"/>
              </a:ext>
            </a:extLst>
          </p:cNvPr>
          <p:cNvSpPr/>
          <p:nvPr/>
        </p:nvSpPr>
        <p:spPr>
          <a:xfrm>
            <a:off x="10515839" y="2323620"/>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48" name="Oval 47">
            <a:extLst>
              <a:ext uri="{FF2B5EF4-FFF2-40B4-BE49-F238E27FC236}">
                <a16:creationId xmlns:a16="http://schemas.microsoft.com/office/drawing/2014/main" id="{AD32D9E7-B0DB-4B02-9F31-EF0B07A443C3}"/>
              </a:ext>
            </a:extLst>
          </p:cNvPr>
          <p:cNvSpPr/>
          <p:nvPr/>
        </p:nvSpPr>
        <p:spPr>
          <a:xfrm>
            <a:off x="7369693" y="719458"/>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92240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182050B2-9212-E419-249B-F43162FE8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4786"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4AE032-53B0-7B93-575A-F6485B1E0816}"/>
              </a:ext>
            </a:extLst>
          </p:cNvPr>
          <p:cNvSpPr txBox="1"/>
          <p:nvPr/>
        </p:nvSpPr>
        <p:spPr>
          <a:xfrm>
            <a:off x="457403" y="325730"/>
            <a:ext cx="11269980" cy="496996"/>
          </a:xfrm>
          <a:prstGeom prst="rect">
            <a:avLst/>
          </a:prstGeom>
          <a:noFill/>
        </p:spPr>
        <p:txBody>
          <a:bodyPr wrap="square">
            <a:spAutoFit/>
          </a:bodyPr>
          <a:lstStyle/>
          <a:p>
            <a:pPr algn="ctr">
              <a:lnSpc>
                <a:spcPct val="150000"/>
              </a:lnSpc>
              <a:spcBef>
                <a:spcPts val="600"/>
              </a:spcBef>
            </a:pPr>
            <a:r>
              <a:rPr lang="en-US" sz="2000" b="1" dirty="0">
                <a:solidFill>
                  <a:schemeClr val="bg1"/>
                </a:solidFill>
                <a:effectLst/>
                <a:latin typeface="Arial" panose="020B0604020202020204" pitchFamily="34" charset="0"/>
                <a:ea typeface="#9Slide02 Tieu de dai" panose="02000000000000000000" pitchFamily="2" charset="0"/>
                <a:cs typeface="Arial" panose="020B0604020202020204" pitchFamily="34" charset="0"/>
              </a:rPr>
              <a:t>TRƯỜNG ĐẠI HỌC </a:t>
            </a:r>
            <a:r>
              <a:rPr lang="en-US" sz="2000" b="1" dirty="0">
                <a:solidFill>
                  <a:schemeClr val="bg1"/>
                </a:solidFill>
                <a:latin typeface="Arial" panose="020B0604020202020204" pitchFamily="34" charset="0"/>
                <a:ea typeface="#9Slide02 Tieu de dai" panose="02000000000000000000" pitchFamily="2" charset="0"/>
                <a:cs typeface="Arial" panose="020B0604020202020204" pitchFamily="34" charset="0"/>
              </a:rPr>
              <a:t>THỦY LỢI</a:t>
            </a:r>
            <a:endParaRPr lang="en-US" sz="2000" dirty="0">
              <a:solidFill>
                <a:schemeClr val="bg1"/>
              </a:solidFill>
              <a:effectLst/>
              <a:latin typeface="Arial" panose="020B0604020202020204" pitchFamily="34" charset="0"/>
              <a:ea typeface="#9Slide02 Tieu de dai" panose="02000000000000000000" pitchFamily="2" charset="0"/>
              <a:cs typeface="Arial" panose="020B0604020202020204" pitchFamily="34" charset="0"/>
            </a:endParaRPr>
          </a:p>
        </p:txBody>
      </p:sp>
      <p:sp>
        <p:nvSpPr>
          <p:cNvPr id="7" name="TextBox 6">
            <a:extLst>
              <a:ext uri="{FF2B5EF4-FFF2-40B4-BE49-F238E27FC236}">
                <a16:creationId xmlns:a16="http://schemas.microsoft.com/office/drawing/2014/main" id="{A3240389-6900-8F4A-D10E-E3E61FCFFA2B}"/>
              </a:ext>
            </a:extLst>
          </p:cNvPr>
          <p:cNvSpPr txBox="1"/>
          <p:nvPr/>
        </p:nvSpPr>
        <p:spPr>
          <a:xfrm>
            <a:off x="461010" y="650428"/>
            <a:ext cx="11269980" cy="458074"/>
          </a:xfrm>
          <a:prstGeom prst="rect">
            <a:avLst/>
          </a:prstGeom>
          <a:noFill/>
        </p:spPr>
        <p:txBody>
          <a:bodyPr wrap="square">
            <a:spAutoFit/>
          </a:bodyPr>
          <a:lstStyle/>
          <a:p>
            <a:pPr algn="ctr">
              <a:lnSpc>
                <a:spcPct val="150000"/>
              </a:lnSpc>
            </a:pPr>
            <a:r>
              <a:rPr lang="en-US" b="1" dirty="0">
                <a:solidFill>
                  <a:schemeClr val="bg1"/>
                </a:solidFill>
                <a:effectLst/>
                <a:latin typeface="Arial" panose="020B0604020202020204" pitchFamily="34" charset="0"/>
                <a:ea typeface="#9Slide02 Tieu de dai" panose="02000000000000000000" pitchFamily="2" charset="0"/>
                <a:cs typeface="Arial" panose="020B0604020202020204" pitchFamily="34" charset="0"/>
              </a:rPr>
              <a:t>KHOA </a:t>
            </a:r>
            <a:r>
              <a:rPr lang="en-US" b="1" dirty="0">
                <a:solidFill>
                  <a:schemeClr val="bg1"/>
                </a:solidFill>
                <a:latin typeface="Arial" panose="020B0604020202020204" pitchFamily="34" charset="0"/>
                <a:ea typeface="#9Slide02 Tieu de dai" panose="02000000000000000000" pitchFamily="2" charset="0"/>
                <a:cs typeface="Arial" panose="020B0604020202020204" pitchFamily="34" charset="0"/>
              </a:rPr>
              <a:t>CÔNG NGHỆ THÔNG TIN</a:t>
            </a:r>
            <a:endParaRPr lang="en-US" dirty="0">
              <a:solidFill>
                <a:schemeClr val="bg1"/>
              </a:solidFill>
              <a:effectLst/>
              <a:latin typeface="Arial" panose="020B0604020202020204" pitchFamily="34" charset="0"/>
              <a:ea typeface="#9Slide02 Tieu de dai" panose="02000000000000000000" pitchFamily="2" charset="0"/>
              <a:cs typeface="Arial" panose="020B0604020202020204" pitchFamily="34" charset="0"/>
            </a:endParaRPr>
          </a:p>
        </p:txBody>
      </p:sp>
      <p:pic>
        <p:nvPicPr>
          <p:cNvPr id="8" name="Picture 7">
            <a:extLst>
              <a:ext uri="{FF2B5EF4-FFF2-40B4-BE49-F238E27FC236}">
                <a16:creationId xmlns:a16="http://schemas.microsoft.com/office/drawing/2014/main" id="{8C82AA0D-9579-402C-FD18-1F933D1EA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3668"/>
          <a:stretch>
            <a:fillRect/>
          </a:stretch>
        </p:blipFill>
        <p:spPr bwMode="auto">
          <a:xfrm flipV="1">
            <a:off x="0" y="3601660"/>
            <a:ext cx="12184786" cy="3256338"/>
          </a:xfrm>
          <a:custGeom>
            <a:avLst/>
            <a:gdLst>
              <a:gd name="connsiteX0" fmla="*/ 0 w 12184786"/>
              <a:gd name="connsiteY0" fmla="*/ 4316641 h 4316641"/>
              <a:gd name="connsiteX1" fmla="*/ 75714 w 12184786"/>
              <a:gd name="connsiteY1" fmla="*/ 4117204 h 4316641"/>
              <a:gd name="connsiteX2" fmla="*/ 460602 w 12184786"/>
              <a:gd name="connsiteY2" fmla="*/ 3482220 h 4316641"/>
              <a:gd name="connsiteX3" fmla="*/ 977247 w 12184786"/>
              <a:gd name="connsiteY3" fmla="*/ 2948909 h 4316641"/>
              <a:gd name="connsiteX4" fmla="*/ 1032329 w 12184786"/>
              <a:gd name="connsiteY4" fmla="*/ 2906974 h 4316641"/>
              <a:gd name="connsiteX5" fmla="*/ 1145642 w 12184786"/>
              <a:gd name="connsiteY5" fmla="*/ 2810342 h 4316641"/>
              <a:gd name="connsiteX6" fmla="*/ 8139703 w 12184786"/>
              <a:gd name="connsiteY6" fmla="*/ 2014167 h 4316641"/>
              <a:gd name="connsiteX7" fmla="*/ 11931172 w 12184786"/>
              <a:gd name="connsiteY7" fmla="*/ 3920720 h 4316641"/>
              <a:gd name="connsiteX8" fmla="*/ 12184786 w 12184786"/>
              <a:gd name="connsiteY8" fmla="*/ 4164958 h 4316641"/>
              <a:gd name="connsiteX9" fmla="*/ 12184786 w 12184786"/>
              <a:gd name="connsiteY9" fmla="*/ 0 h 4316641"/>
              <a:gd name="connsiteX10" fmla="*/ 0 w 12184786"/>
              <a:gd name="connsiteY10" fmla="*/ 0 h 431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4786" h="4316641">
                <a:moveTo>
                  <a:pt x="0" y="4316641"/>
                </a:moveTo>
                <a:lnTo>
                  <a:pt x="75714" y="4117204"/>
                </a:lnTo>
                <a:cubicBezTo>
                  <a:pt x="171841" y="3904926"/>
                  <a:pt x="300708" y="3689426"/>
                  <a:pt x="460602" y="3482220"/>
                </a:cubicBezTo>
                <a:cubicBezTo>
                  <a:pt x="620496" y="3275014"/>
                  <a:pt x="796279" y="3095718"/>
                  <a:pt x="977247" y="2948909"/>
                </a:cubicBezTo>
                <a:lnTo>
                  <a:pt x="1032329" y="2906974"/>
                </a:lnTo>
                <a:lnTo>
                  <a:pt x="1145642" y="2810342"/>
                </a:lnTo>
                <a:cubicBezTo>
                  <a:pt x="2589782" y="1655465"/>
                  <a:pt x="5350337" y="1284069"/>
                  <a:pt x="8139703" y="2014167"/>
                </a:cubicBezTo>
                <a:cubicBezTo>
                  <a:pt x="9701747" y="2423024"/>
                  <a:pt x="11014039" y="3109573"/>
                  <a:pt x="11931172" y="3920720"/>
                </a:cubicBezTo>
                <a:lnTo>
                  <a:pt x="12184786" y="4164958"/>
                </a:lnTo>
                <a:lnTo>
                  <a:pt x="12184786" y="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6AEA96C-1547-D6FF-1669-ABA99413E237}"/>
              </a:ext>
            </a:extLst>
          </p:cNvPr>
          <p:cNvSpPr txBox="1"/>
          <p:nvPr/>
        </p:nvSpPr>
        <p:spPr>
          <a:xfrm>
            <a:off x="-1401288" y="1653683"/>
            <a:ext cx="14843760" cy="1569660"/>
          </a:xfrm>
          <a:prstGeom prst="rect">
            <a:avLst/>
          </a:prstGeom>
          <a:noFill/>
        </p:spPr>
        <p:txBody>
          <a:bodyPr wrap="square">
            <a:spAutoFit/>
          </a:bodyPr>
          <a:lstStyle>
            <a:defPPr>
              <a:defRPr lang="en-US"/>
            </a:defPPr>
            <a:lvl1pPr algn="ctr">
              <a:lnSpc>
                <a:spcPct val="100000"/>
              </a:lnSpc>
              <a:defRPr sz="4400" b="1">
                <a:solidFill>
                  <a:schemeClr val="bg1"/>
                </a:solidFill>
                <a:effectLst/>
                <a:latin typeface="#9Slide03 Encode SeEx Black" panose="00000A05000000000000" pitchFamily="2" charset="0"/>
                <a:ea typeface="#9Slide02 Tieu de dai" panose="02000000000000000000" pitchFamily="2" charset="0"/>
                <a:cs typeface="Arial" panose="020B0604020202020204" pitchFamily="34" charset="0"/>
              </a:defRPr>
            </a:lvl1pPr>
          </a:lstStyle>
          <a:p>
            <a:r>
              <a:rPr lang="vi-VN" sz="2400" dirty="0"/>
              <a:t>TÊN ĐỀ TÀI</a:t>
            </a:r>
            <a:endParaRPr lang="en-US" sz="2400" dirty="0"/>
          </a:p>
          <a:p>
            <a:r>
              <a:rPr lang="vi-VN" sz="2400" dirty="0"/>
              <a:t>XÂY DỰNG </a:t>
            </a:r>
            <a:r>
              <a:rPr lang="en-US" sz="2400" dirty="0"/>
              <a:t>ỨNG DỤNG GIAO HÀNG VÀ ĐẶT ĐỒ ĂN TRỰC TUYẾN UBER EATS ĐA NỀN TẢNG</a:t>
            </a:r>
          </a:p>
          <a:p>
            <a:r>
              <a:rPr lang="en-US" sz="2400" dirty="0"/>
              <a:t> FLUTTER VỚI NGÔN NGỮ DART</a:t>
            </a:r>
          </a:p>
          <a:p>
            <a:endParaRPr lang="en-US" sz="2400" dirty="0"/>
          </a:p>
        </p:txBody>
      </p:sp>
      <p:sp>
        <p:nvSpPr>
          <p:cNvPr id="10" name="TextBox 9">
            <a:extLst>
              <a:ext uri="{FF2B5EF4-FFF2-40B4-BE49-F238E27FC236}">
                <a16:creationId xmlns:a16="http://schemas.microsoft.com/office/drawing/2014/main" id="{56FBD77B-ECDB-583A-51C4-B2B22D52C220}"/>
              </a:ext>
            </a:extLst>
          </p:cNvPr>
          <p:cNvSpPr txBox="1"/>
          <p:nvPr/>
        </p:nvSpPr>
        <p:spPr>
          <a:xfrm>
            <a:off x="-1401288" y="1204693"/>
            <a:ext cx="14843760" cy="584775"/>
          </a:xfrm>
          <a:prstGeom prst="rect">
            <a:avLst/>
          </a:prstGeom>
          <a:noFill/>
        </p:spPr>
        <p:txBody>
          <a:bodyPr wrap="square">
            <a:spAutoFit/>
          </a:bodyPr>
          <a:lstStyle>
            <a:defPPr>
              <a:defRPr lang="en-US"/>
            </a:defPPr>
            <a:lvl1pPr algn="ctr">
              <a:lnSpc>
                <a:spcPct val="100000"/>
              </a:lnSpc>
              <a:defRPr sz="3600" b="1">
                <a:solidFill>
                  <a:schemeClr val="bg1"/>
                </a:solidFill>
                <a:effectLst/>
                <a:latin typeface="Arial" panose="020B0604020202020204" pitchFamily="34" charset="0"/>
                <a:ea typeface="#9Slide02 Tieu de dai" panose="02000000000000000000" pitchFamily="2" charset="0"/>
                <a:cs typeface="Arial" panose="020B0604020202020204" pitchFamily="34" charset="0"/>
              </a:defRPr>
            </a:lvl1pPr>
          </a:lstStyle>
          <a:p>
            <a:r>
              <a:rPr lang="en-US" sz="3200" dirty="0"/>
              <a:t>BẢO VỆ ĐỒ ÁN TỐT NGHIỆP</a:t>
            </a:r>
          </a:p>
        </p:txBody>
      </p:sp>
      <p:grpSp>
        <p:nvGrpSpPr>
          <p:cNvPr id="11" name="Group 10">
            <a:extLst>
              <a:ext uri="{FF2B5EF4-FFF2-40B4-BE49-F238E27FC236}">
                <a16:creationId xmlns:a16="http://schemas.microsoft.com/office/drawing/2014/main" id="{B167DDEB-853A-FA19-7F7B-E30412B963EC}"/>
              </a:ext>
            </a:extLst>
          </p:cNvPr>
          <p:cNvGrpSpPr/>
          <p:nvPr/>
        </p:nvGrpSpPr>
        <p:grpSpPr>
          <a:xfrm>
            <a:off x="3886200" y="3308267"/>
            <a:ext cx="4748838" cy="483196"/>
            <a:chOff x="3721581" y="4916106"/>
            <a:chExt cx="4748838" cy="483196"/>
          </a:xfrm>
        </p:grpSpPr>
        <p:sp>
          <p:nvSpPr>
            <p:cNvPr id="12" name="矩形: 圆角 8">
              <a:extLst>
                <a:ext uri="{FF2B5EF4-FFF2-40B4-BE49-F238E27FC236}">
                  <a16:creationId xmlns:a16="http://schemas.microsoft.com/office/drawing/2014/main" id="{BB4639D4-EE6A-41A9-9096-7C6366B5038A}"/>
                </a:ext>
              </a:extLst>
            </p:cNvPr>
            <p:cNvSpPr/>
            <p:nvPr/>
          </p:nvSpPr>
          <p:spPr>
            <a:xfrm flipH="1">
              <a:off x="3721581" y="4933983"/>
              <a:ext cx="4748838" cy="465319"/>
            </a:xfrm>
            <a:prstGeom prst="round2SameRect">
              <a:avLst>
                <a:gd name="adj1" fmla="val 50000"/>
                <a:gd name="adj2" fmla="val 50000"/>
              </a:avLst>
            </a:prstGeom>
            <a:solidFill>
              <a:schemeClr val="bg1"/>
            </a:solidFill>
            <a:ln>
              <a:noFill/>
            </a:ln>
            <a:effectLst>
              <a:outerShdw blurRad="127000" dist="63500" dir="2700000" sx="101000" sy="101000" algn="tl" rotWithShape="0">
                <a:srgbClr val="4080E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Light" panose="02020300000000000000" pitchFamily="18" charset="-122"/>
                <a:ea typeface="思源宋体 CN Light" panose="02020300000000000000" pitchFamily="18" charset="-122"/>
              </a:endParaRPr>
            </a:p>
          </p:txBody>
        </p:sp>
        <p:pic>
          <p:nvPicPr>
            <p:cNvPr id="13" name="Graphic 12" descr="Follow with solid fill">
              <a:extLst>
                <a:ext uri="{FF2B5EF4-FFF2-40B4-BE49-F238E27FC236}">
                  <a16:creationId xmlns:a16="http://schemas.microsoft.com/office/drawing/2014/main" id="{1187C5FA-8ECD-91B5-C366-8729FC7161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4800" y="4916106"/>
              <a:ext cx="465319" cy="465319"/>
            </a:xfrm>
            <a:prstGeom prst="rect">
              <a:avLst/>
            </a:prstGeom>
          </p:spPr>
        </p:pic>
        <p:sp>
          <p:nvSpPr>
            <p:cNvPr id="14" name="TextBox 13">
              <a:extLst>
                <a:ext uri="{FF2B5EF4-FFF2-40B4-BE49-F238E27FC236}">
                  <a16:creationId xmlns:a16="http://schemas.microsoft.com/office/drawing/2014/main" id="{64DED6C7-C1E1-FE3D-D206-EBF381A8819C}"/>
                </a:ext>
              </a:extLst>
            </p:cNvPr>
            <p:cNvSpPr txBox="1"/>
            <p:nvPr/>
          </p:nvSpPr>
          <p:spPr>
            <a:xfrm>
              <a:off x="4687092" y="4969710"/>
              <a:ext cx="3422185" cy="338554"/>
            </a:xfrm>
            <a:prstGeom prst="rect">
              <a:avLst/>
            </a:prstGeom>
            <a:noFill/>
          </p:spPr>
          <p:txBody>
            <a:bodyPr wrap="square">
              <a:spAutoFit/>
            </a:bodyPr>
            <a:lstStyle>
              <a:defPPr>
                <a:defRPr lang="en-US"/>
              </a:defPPr>
              <a:lvl1pPr>
                <a:defRPr sz="6000" b="0" i="0">
                  <a:gradFill>
                    <a:gsLst>
                      <a:gs pos="1000">
                        <a:srgbClr val="B4F759"/>
                      </a:gs>
                      <a:gs pos="0">
                        <a:srgbClr val="90ED6F"/>
                      </a:gs>
                      <a:gs pos="100000">
                        <a:srgbClr val="0CACC2"/>
                      </a:gs>
                    </a:gsLst>
                    <a:lin ang="7921732" scaled="1"/>
                  </a:gradFill>
                  <a:effectLst/>
                  <a:latin typeface="#9Slide03 Bebas Neue ZSmall" panose="020B0606020202050201" pitchFamily="34" charset="0"/>
                </a:defRPr>
              </a:lvl1pPr>
            </a:lstStyle>
            <a:p>
              <a:r>
                <a:rPr lang="en-US" sz="1600" b="1" dirty="0">
                  <a:solidFill>
                    <a:srgbClr val="EA8B00"/>
                  </a:solidFill>
                  <a:latin typeface="Arial" panose="020B0604020202020204" pitchFamily="34" charset="0"/>
                  <a:cs typeface="Arial" panose="020B0604020202020204" pitchFamily="34" charset="0"/>
                </a:rPr>
                <a:t>GVHD: TH.S TRẦN NGỌC DÂN</a:t>
              </a:r>
            </a:p>
          </p:txBody>
        </p:sp>
      </p:grpSp>
      <p:grpSp>
        <p:nvGrpSpPr>
          <p:cNvPr id="15" name="Group 14">
            <a:extLst>
              <a:ext uri="{FF2B5EF4-FFF2-40B4-BE49-F238E27FC236}">
                <a16:creationId xmlns:a16="http://schemas.microsoft.com/office/drawing/2014/main" id="{C0AFEF03-2DDF-F006-424E-487CE328D222}"/>
              </a:ext>
            </a:extLst>
          </p:cNvPr>
          <p:cNvGrpSpPr/>
          <p:nvPr/>
        </p:nvGrpSpPr>
        <p:grpSpPr>
          <a:xfrm>
            <a:off x="-33171" y="2755492"/>
            <a:ext cx="4748838" cy="483077"/>
            <a:chOff x="3721581" y="4349639"/>
            <a:chExt cx="4748838" cy="483077"/>
          </a:xfrm>
        </p:grpSpPr>
        <p:sp>
          <p:nvSpPr>
            <p:cNvPr id="16" name="矩形: 圆角 8">
              <a:extLst>
                <a:ext uri="{FF2B5EF4-FFF2-40B4-BE49-F238E27FC236}">
                  <a16:creationId xmlns:a16="http://schemas.microsoft.com/office/drawing/2014/main" id="{ECE7F059-91F1-996E-FC0F-7BCBFFF8095C}"/>
                </a:ext>
              </a:extLst>
            </p:cNvPr>
            <p:cNvSpPr/>
            <p:nvPr/>
          </p:nvSpPr>
          <p:spPr>
            <a:xfrm flipH="1">
              <a:off x="3721581" y="4349639"/>
              <a:ext cx="4748838" cy="483077"/>
            </a:xfrm>
            <a:prstGeom prst="round2SameRect">
              <a:avLst>
                <a:gd name="adj1" fmla="val 50000"/>
                <a:gd name="adj2" fmla="val 50000"/>
              </a:avLst>
            </a:prstGeom>
            <a:solidFill>
              <a:schemeClr val="bg1"/>
            </a:solidFill>
            <a:ln>
              <a:noFill/>
            </a:ln>
            <a:effectLst>
              <a:outerShdw blurRad="127000" dist="63500" dir="2700000" sx="101000" sy="101000" algn="tl" rotWithShape="0">
                <a:srgbClr val="4080E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Light" panose="02020300000000000000" pitchFamily="18" charset="-122"/>
                <a:ea typeface="思源宋体 CN Light" panose="02020300000000000000" pitchFamily="18" charset="-122"/>
              </a:endParaRPr>
            </a:p>
          </p:txBody>
        </p:sp>
        <p:sp>
          <p:nvSpPr>
            <p:cNvPr id="17" name="TextBox 16">
              <a:extLst>
                <a:ext uri="{FF2B5EF4-FFF2-40B4-BE49-F238E27FC236}">
                  <a16:creationId xmlns:a16="http://schemas.microsoft.com/office/drawing/2014/main" id="{BBC3F9F3-9ABE-C719-7DBA-DC5EF020644F}"/>
                </a:ext>
              </a:extLst>
            </p:cNvPr>
            <p:cNvSpPr txBox="1"/>
            <p:nvPr/>
          </p:nvSpPr>
          <p:spPr>
            <a:xfrm>
              <a:off x="4687092" y="4433371"/>
              <a:ext cx="3422185" cy="338554"/>
            </a:xfrm>
            <a:prstGeom prst="rect">
              <a:avLst/>
            </a:prstGeom>
            <a:noFill/>
          </p:spPr>
          <p:txBody>
            <a:bodyPr wrap="square">
              <a:spAutoFit/>
            </a:bodyPr>
            <a:lstStyle>
              <a:defPPr>
                <a:defRPr lang="en-US"/>
              </a:defPPr>
              <a:lvl1pPr>
                <a:defRPr sz="6000" b="0" i="0">
                  <a:gradFill>
                    <a:gsLst>
                      <a:gs pos="1000">
                        <a:srgbClr val="B4F759"/>
                      </a:gs>
                      <a:gs pos="0">
                        <a:srgbClr val="90ED6F"/>
                      </a:gs>
                      <a:gs pos="100000">
                        <a:srgbClr val="0CACC2"/>
                      </a:gs>
                    </a:gsLst>
                    <a:lin ang="7921732" scaled="1"/>
                  </a:gradFill>
                  <a:effectLst/>
                  <a:latin typeface="#9Slide03 Bebas Neue ZSmall" panose="020B0606020202050201" pitchFamily="34" charset="0"/>
                </a:defRPr>
              </a:lvl1pPr>
            </a:lstStyle>
            <a:p>
              <a:r>
                <a:rPr lang="en-US" sz="1600" b="1" dirty="0">
                  <a:solidFill>
                    <a:srgbClr val="EA8B00"/>
                  </a:solidFill>
                  <a:latin typeface="Arial" panose="020B0604020202020204" pitchFamily="34" charset="0"/>
                  <a:cs typeface="Arial" panose="020B0604020202020204" pitchFamily="34" charset="0"/>
                </a:rPr>
                <a:t>SINH VIÊN: BÙI TIẾN DŨNG</a:t>
              </a:r>
            </a:p>
          </p:txBody>
        </p:sp>
        <p:grpSp>
          <p:nvGrpSpPr>
            <p:cNvPr id="18" name="Group 181">
              <a:extLst>
                <a:ext uri="{FF2B5EF4-FFF2-40B4-BE49-F238E27FC236}">
                  <a16:creationId xmlns:a16="http://schemas.microsoft.com/office/drawing/2014/main" id="{CA16AB65-E861-2E30-7AE6-90261F429083}"/>
                </a:ext>
              </a:extLst>
            </p:cNvPr>
            <p:cNvGrpSpPr>
              <a:grpSpLocks noChangeAspect="1"/>
            </p:cNvGrpSpPr>
            <p:nvPr/>
          </p:nvGrpSpPr>
          <p:grpSpPr bwMode="auto">
            <a:xfrm>
              <a:off x="4134099" y="4445830"/>
              <a:ext cx="368299" cy="365609"/>
              <a:chOff x="2160" y="2262"/>
              <a:chExt cx="411" cy="408"/>
            </a:xfrm>
            <a:solidFill>
              <a:srgbClr val="EA8B00"/>
            </a:solidFill>
            <a:effectLst/>
          </p:grpSpPr>
          <p:sp>
            <p:nvSpPr>
              <p:cNvPr id="19" name="Freeform 189">
                <a:extLst>
                  <a:ext uri="{FF2B5EF4-FFF2-40B4-BE49-F238E27FC236}">
                    <a16:creationId xmlns:a16="http://schemas.microsoft.com/office/drawing/2014/main" id="{E91A88EC-0924-F2E6-670C-14F1981564A2}"/>
                  </a:ext>
                </a:extLst>
              </p:cNvPr>
              <p:cNvSpPr/>
              <p:nvPr/>
            </p:nvSpPr>
            <p:spPr bwMode="auto">
              <a:xfrm>
                <a:off x="2280" y="2262"/>
                <a:ext cx="163" cy="163"/>
              </a:xfrm>
              <a:custGeom>
                <a:avLst/>
                <a:gdLst>
                  <a:gd name="T0" fmla="*/ 6 w 68"/>
                  <a:gd name="T1" fmla="*/ 44 h 68"/>
                  <a:gd name="T2" fmla="*/ 34 w 68"/>
                  <a:gd name="T3" fmla="*/ 68 h 68"/>
                  <a:gd name="T4" fmla="*/ 62 w 68"/>
                  <a:gd name="T5" fmla="*/ 44 h 68"/>
                  <a:gd name="T6" fmla="*/ 68 w 68"/>
                  <a:gd name="T7" fmla="*/ 33 h 68"/>
                  <a:gd name="T8" fmla="*/ 63 w 68"/>
                  <a:gd name="T9" fmla="*/ 28 h 68"/>
                  <a:gd name="T10" fmla="*/ 34 w 68"/>
                  <a:gd name="T11" fmla="*/ 0 h 68"/>
                  <a:gd name="T12" fmla="*/ 5 w 68"/>
                  <a:gd name="T13" fmla="*/ 28 h 68"/>
                  <a:gd name="T14" fmla="*/ 0 w 68"/>
                  <a:gd name="T15" fmla="*/ 33 h 68"/>
                  <a:gd name="T16" fmla="*/ 6 w 68"/>
                  <a:gd name="T17"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6" y="44"/>
                    </a:moveTo>
                    <a:cubicBezTo>
                      <a:pt x="9" y="57"/>
                      <a:pt x="16" y="68"/>
                      <a:pt x="34" y="68"/>
                    </a:cubicBezTo>
                    <a:cubicBezTo>
                      <a:pt x="53" y="68"/>
                      <a:pt x="60" y="57"/>
                      <a:pt x="62" y="44"/>
                    </a:cubicBezTo>
                    <a:cubicBezTo>
                      <a:pt x="66" y="42"/>
                      <a:pt x="68" y="37"/>
                      <a:pt x="68" y="33"/>
                    </a:cubicBezTo>
                    <a:cubicBezTo>
                      <a:pt x="67" y="31"/>
                      <a:pt x="66" y="29"/>
                      <a:pt x="63" y="28"/>
                    </a:cubicBezTo>
                    <a:cubicBezTo>
                      <a:pt x="63" y="13"/>
                      <a:pt x="51" y="0"/>
                      <a:pt x="34" y="0"/>
                    </a:cubicBezTo>
                    <a:cubicBezTo>
                      <a:pt x="17" y="0"/>
                      <a:pt x="6" y="13"/>
                      <a:pt x="5" y="28"/>
                    </a:cubicBezTo>
                    <a:cubicBezTo>
                      <a:pt x="2" y="29"/>
                      <a:pt x="0" y="30"/>
                      <a:pt x="0" y="33"/>
                    </a:cubicBezTo>
                    <a:cubicBezTo>
                      <a:pt x="0" y="37"/>
                      <a:pt x="2" y="43"/>
                      <a:pt x="6"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latin typeface="Arial"/>
                  <a:ea typeface="微软雅黑"/>
                  <a:cs typeface="+mn-ea"/>
                  <a:sym typeface="Arial"/>
                </a:endParaRPr>
              </a:p>
            </p:txBody>
          </p:sp>
          <p:sp>
            <p:nvSpPr>
              <p:cNvPr id="20" name="Freeform 190">
                <a:extLst>
                  <a:ext uri="{FF2B5EF4-FFF2-40B4-BE49-F238E27FC236}">
                    <a16:creationId xmlns:a16="http://schemas.microsoft.com/office/drawing/2014/main" id="{2A733467-8447-C631-111E-4EB627A74609}"/>
                  </a:ext>
                </a:extLst>
              </p:cNvPr>
              <p:cNvSpPr/>
              <p:nvPr/>
            </p:nvSpPr>
            <p:spPr bwMode="auto">
              <a:xfrm>
                <a:off x="2258" y="2437"/>
                <a:ext cx="214" cy="62"/>
              </a:xfrm>
              <a:custGeom>
                <a:avLst/>
                <a:gdLst>
                  <a:gd name="T0" fmla="*/ 42 w 89"/>
                  <a:gd name="T1" fmla="*/ 26 h 26"/>
                  <a:gd name="T2" fmla="*/ 48 w 89"/>
                  <a:gd name="T3" fmla="*/ 26 h 26"/>
                  <a:gd name="T4" fmla="*/ 52 w 89"/>
                  <a:gd name="T5" fmla="*/ 26 h 26"/>
                  <a:gd name="T6" fmla="*/ 89 w 89"/>
                  <a:gd name="T7" fmla="*/ 9 h 26"/>
                  <a:gd name="T8" fmla="*/ 66 w 89"/>
                  <a:gd name="T9" fmla="*/ 0 h 26"/>
                  <a:gd name="T10" fmla="*/ 56 w 89"/>
                  <a:gd name="T11" fmla="*/ 0 h 26"/>
                  <a:gd name="T12" fmla="*/ 48 w 89"/>
                  <a:gd name="T13" fmla="*/ 0 h 26"/>
                  <a:gd name="T14" fmla="*/ 42 w 89"/>
                  <a:gd name="T15" fmla="*/ 0 h 26"/>
                  <a:gd name="T16" fmla="*/ 33 w 89"/>
                  <a:gd name="T17" fmla="*/ 0 h 26"/>
                  <a:gd name="T18" fmla="*/ 24 w 89"/>
                  <a:gd name="T19" fmla="*/ 0 h 26"/>
                  <a:gd name="T20" fmla="*/ 0 w 89"/>
                  <a:gd name="T21" fmla="*/ 9 h 26"/>
                  <a:gd name="T22" fmla="*/ 38 w 89"/>
                  <a:gd name="T23" fmla="*/ 26 h 26"/>
                  <a:gd name="T24" fmla="*/ 42 w 89"/>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26">
                    <a:moveTo>
                      <a:pt x="42" y="26"/>
                    </a:moveTo>
                    <a:cubicBezTo>
                      <a:pt x="48" y="26"/>
                      <a:pt x="48" y="26"/>
                      <a:pt x="48" y="26"/>
                    </a:cubicBezTo>
                    <a:cubicBezTo>
                      <a:pt x="52" y="26"/>
                      <a:pt x="52" y="26"/>
                      <a:pt x="52" y="26"/>
                    </a:cubicBezTo>
                    <a:cubicBezTo>
                      <a:pt x="89" y="9"/>
                      <a:pt x="89" y="9"/>
                      <a:pt x="89" y="9"/>
                    </a:cubicBezTo>
                    <a:cubicBezTo>
                      <a:pt x="88" y="8"/>
                      <a:pt x="76" y="2"/>
                      <a:pt x="66" y="0"/>
                    </a:cubicBezTo>
                    <a:cubicBezTo>
                      <a:pt x="65" y="0"/>
                      <a:pt x="58" y="0"/>
                      <a:pt x="56" y="0"/>
                    </a:cubicBezTo>
                    <a:cubicBezTo>
                      <a:pt x="48" y="0"/>
                      <a:pt x="48" y="0"/>
                      <a:pt x="48" y="0"/>
                    </a:cubicBezTo>
                    <a:cubicBezTo>
                      <a:pt x="42" y="0"/>
                      <a:pt x="42" y="0"/>
                      <a:pt x="42" y="0"/>
                    </a:cubicBezTo>
                    <a:cubicBezTo>
                      <a:pt x="33" y="0"/>
                      <a:pt x="33" y="0"/>
                      <a:pt x="33" y="0"/>
                    </a:cubicBezTo>
                    <a:cubicBezTo>
                      <a:pt x="32" y="0"/>
                      <a:pt x="25" y="0"/>
                      <a:pt x="24" y="0"/>
                    </a:cubicBezTo>
                    <a:cubicBezTo>
                      <a:pt x="14" y="2"/>
                      <a:pt x="1" y="8"/>
                      <a:pt x="0" y="9"/>
                    </a:cubicBezTo>
                    <a:cubicBezTo>
                      <a:pt x="38" y="26"/>
                      <a:pt x="38" y="26"/>
                      <a:pt x="38" y="26"/>
                    </a:cubicBezTo>
                    <a:lnTo>
                      <a:pt x="4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latin typeface="Arial"/>
                  <a:ea typeface="微软雅黑"/>
                  <a:cs typeface="+mn-ea"/>
                  <a:sym typeface="Arial"/>
                </a:endParaRPr>
              </a:p>
            </p:txBody>
          </p:sp>
          <p:sp>
            <p:nvSpPr>
              <p:cNvPr id="21" name="Freeform 191">
                <a:extLst>
                  <a:ext uri="{FF2B5EF4-FFF2-40B4-BE49-F238E27FC236}">
                    <a16:creationId xmlns:a16="http://schemas.microsoft.com/office/drawing/2014/main" id="{3E733CA8-DE91-24E6-6F53-6678F747DC75}"/>
                  </a:ext>
                </a:extLst>
              </p:cNvPr>
              <p:cNvSpPr/>
              <p:nvPr/>
            </p:nvSpPr>
            <p:spPr bwMode="auto">
              <a:xfrm>
                <a:off x="2354" y="2513"/>
                <a:ext cx="22" cy="157"/>
              </a:xfrm>
              <a:custGeom>
                <a:avLst/>
                <a:gdLst>
                  <a:gd name="T0" fmla="*/ 3 w 22"/>
                  <a:gd name="T1" fmla="*/ 157 h 157"/>
                  <a:gd name="T2" fmla="*/ 20 w 22"/>
                  <a:gd name="T3" fmla="*/ 157 h 157"/>
                  <a:gd name="T4" fmla="*/ 22 w 22"/>
                  <a:gd name="T5" fmla="*/ 0 h 157"/>
                  <a:gd name="T6" fmla="*/ 0 w 22"/>
                  <a:gd name="T7" fmla="*/ 0 h 157"/>
                  <a:gd name="T8" fmla="*/ 3 w 22"/>
                  <a:gd name="T9" fmla="*/ 157 h 157"/>
                </a:gdLst>
                <a:ahLst/>
                <a:cxnLst>
                  <a:cxn ang="0">
                    <a:pos x="T0" y="T1"/>
                  </a:cxn>
                  <a:cxn ang="0">
                    <a:pos x="T2" y="T3"/>
                  </a:cxn>
                  <a:cxn ang="0">
                    <a:pos x="T4" y="T5"/>
                  </a:cxn>
                  <a:cxn ang="0">
                    <a:pos x="T6" y="T7"/>
                  </a:cxn>
                  <a:cxn ang="0">
                    <a:pos x="T8" y="T9"/>
                  </a:cxn>
                </a:cxnLst>
                <a:rect l="0" t="0" r="r" b="b"/>
                <a:pathLst>
                  <a:path w="22" h="157">
                    <a:moveTo>
                      <a:pt x="3" y="157"/>
                    </a:moveTo>
                    <a:lnTo>
                      <a:pt x="20" y="157"/>
                    </a:lnTo>
                    <a:lnTo>
                      <a:pt x="22" y="0"/>
                    </a:lnTo>
                    <a:lnTo>
                      <a:pt x="0" y="0"/>
                    </a:lnTo>
                    <a:lnTo>
                      <a:pt x="3" y="1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latin typeface="Arial"/>
                  <a:ea typeface="微软雅黑"/>
                  <a:cs typeface="+mn-ea"/>
                  <a:sym typeface="Arial"/>
                </a:endParaRPr>
              </a:p>
            </p:txBody>
          </p:sp>
          <p:sp>
            <p:nvSpPr>
              <p:cNvPr id="22" name="Freeform 192">
                <a:extLst>
                  <a:ext uri="{FF2B5EF4-FFF2-40B4-BE49-F238E27FC236}">
                    <a16:creationId xmlns:a16="http://schemas.microsoft.com/office/drawing/2014/main" id="{F5095479-3EF8-9D71-05A0-6D81A8245D9C}"/>
                  </a:ext>
                </a:extLst>
              </p:cNvPr>
              <p:cNvSpPr/>
              <p:nvPr/>
            </p:nvSpPr>
            <p:spPr bwMode="auto">
              <a:xfrm>
                <a:off x="2210" y="2470"/>
                <a:ext cx="139" cy="200"/>
              </a:xfrm>
              <a:custGeom>
                <a:avLst/>
                <a:gdLst>
                  <a:gd name="T0" fmla="*/ 0 w 58"/>
                  <a:gd name="T1" fmla="*/ 0 h 84"/>
                  <a:gd name="T2" fmla="*/ 2 w 58"/>
                  <a:gd name="T3" fmla="*/ 20 h 84"/>
                  <a:gd name="T4" fmla="*/ 9 w 58"/>
                  <a:gd name="T5" fmla="*/ 23 h 84"/>
                  <a:gd name="T6" fmla="*/ 18 w 58"/>
                  <a:gd name="T7" fmla="*/ 32 h 84"/>
                  <a:gd name="T8" fmla="*/ 17 w 58"/>
                  <a:gd name="T9" fmla="*/ 44 h 84"/>
                  <a:gd name="T10" fmla="*/ 5 w 58"/>
                  <a:gd name="T11" fmla="*/ 53 h 84"/>
                  <a:gd name="T12" fmla="*/ 6 w 58"/>
                  <a:gd name="T13" fmla="*/ 66 h 84"/>
                  <a:gd name="T14" fmla="*/ 58 w 58"/>
                  <a:gd name="T15" fmla="*/ 84 h 84"/>
                  <a:gd name="T16" fmla="*/ 57 w 58"/>
                  <a:gd name="T17" fmla="*/ 18 h 84"/>
                  <a:gd name="T18" fmla="*/ 0 w 58"/>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84">
                    <a:moveTo>
                      <a:pt x="0" y="0"/>
                    </a:moveTo>
                    <a:cubicBezTo>
                      <a:pt x="2" y="20"/>
                      <a:pt x="2" y="20"/>
                      <a:pt x="2" y="20"/>
                    </a:cubicBezTo>
                    <a:cubicBezTo>
                      <a:pt x="9" y="23"/>
                      <a:pt x="9" y="23"/>
                      <a:pt x="9" y="23"/>
                    </a:cubicBezTo>
                    <a:cubicBezTo>
                      <a:pt x="13" y="25"/>
                      <a:pt x="16" y="28"/>
                      <a:pt x="18" y="32"/>
                    </a:cubicBezTo>
                    <a:cubicBezTo>
                      <a:pt x="19" y="36"/>
                      <a:pt x="19" y="40"/>
                      <a:pt x="17" y="44"/>
                    </a:cubicBezTo>
                    <a:cubicBezTo>
                      <a:pt x="15" y="49"/>
                      <a:pt x="10" y="52"/>
                      <a:pt x="5" y="53"/>
                    </a:cubicBezTo>
                    <a:cubicBezTo>
                      <a:pt x="6" y="66"/>
                      <a:pt x="6" y="66"/>
                      <a:pt x="6" y="66"/>
                    </a:cubicBezTo>
                    <a:cubicBezTo>
                      <a:pt x="58" y="84"/>
                      <a:pt x="58" y="84"/>
                      <a:pt x="58" y="84"/>
                    </a:cubicBezTo>
                    <a:cubicBezTo>
                      <a:pt x="57" y="18"/>
                      <a:pt x="57" y="18"/>
                      <a:pt x="57" y="18"/>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latin typeface="Arial"/>
                  <a:ea typeface="微软雅黑"/>
                  <a:cs typeface="+mn-ea"/>
                  <a:sym typeface="Arial"/>
                </a:endParaRPr>
              </a:p>
            </p:txBody>
          </p:sp>
          <p:sp>
            <p:nvSpPr>
              <p:cNvPr id="23" name="Freeform 193">
                <a:extLst>
                  <a:ext uri="{FF2B5EF4-FFF2-40B4-BE49-F238E27FC236}">
                    <a16:creationId xmlns:a16="http://schemas.microsoft.com/office/drawing/2014/main" id="{10E5AA50-0C49-24FA-81E7-5B508DA4F7A9}"/>
                  </a:ext>
                </a:extLst>
              </p:cNvPr>
              <p:cNvSpPr/>
              <p:nvPr/>
            </p:nvSpPr>
            <p:spPr bwMode="auto">
              <a:xfrm>
                <a:off x="2160" y="2496"/>
                <a:ext cx="86" cy="93"/>
              </a:xfrm>
              <a:custGeom>
                <a:avLst/>
                <a:gdLst>
                  <a:gd name="T0" fmla="*/ 33 w 36"/>
                  <a:gd name="T1" fmla="*/ 31 h 39"/>
                  <a:gd name="T2" fmla="*/ 28 w 36"/>
                  <a:gd name="T3" fmla="*/ 17 h 39"/>
                  <a:gd name="T4" fmla="*/ 20 w 36"/>
                  <a:gd name="T5" fmla="*/ 14 h 39"/>
                  <a:gd name="T6" fmla="*/ 19 w 36"/>
                  <a:gd name="T7" fmla="*/ 0 h 39"/>
                  <a:gd name="T8" fmla="*/ 3 w 36"/>
                  <a:gd name="T9" fmla="*/ 18 h 39"/>
                  <a:gd name="T10" fmla="*/ 8 w 36"/>
                  <a:gd name="T11" fmla="*/ 32 h 39"/>
                  <a:gd name="T12" fmla="*/ 19 w 36"/>
                  <a:gd name="T13" fmla="*/ 36 h 39"/>
                  <a:gd name="T14" fmla="*/ 33 w 36"/>
                  <a:gd name="T15" fmla="*/ 3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9">
                    <a:moveTo>
                      <a:pt x="33" y="31"/>
                    </a:moveTo>
                    <a:cubicBezTo>
                      <a:pt x="36" y="26"/>
                      <a:pt x="33" y="19"/>
                      <a:pt x="28" y="17"/>
                    </a:cubicBezTo>
                    <a:cubicBezTo>
                      <a:pt x="20" y="14"/>
                      <a:pt x="20" y="14"/>
                      <a:pt x="20" y="14"/>
                    </a:cubicBezTo>
                    <a:cubicBezTo>
                      <a:pt x="19" y="0"/>
                      <a:pt x="19" y="0"/>
                      <a:pt x="19" y="0"/>
                    </a:cubicBezTo>
                    <a:cubicBezTo>
                      <a:pt x="19" y="0"/>
                      <a:pt x="4" y="16"/>
                      <a:pt x="3" y="18"/>
                    </a:cubicBezTo>
                    <a:cubicBezTo>
                      <a:pt x="0" y="24"/>
                      <a:pt x="3" y="30"/>
                      <a:pt x="8" y="32"/>
                    </a:cubicBezTo>
                    <a:cubicBezTo>
                      <a:pt x="19" y="36"/>
                      <a:pt x="19" y="36"/>
                      <a:pt x="19" y="36"/>
                    </a:cubicBezTo>
                    <a:cubicBezTo>
                      <a:pt x="24" y="39"/>
                      <a:pt x="31" y="36"/>
                      <a:pt x="33"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latin typeface="Arial"/>
                  <a:ea typeface="微软雅黑"/>
                  <a:cs typeface="+mn-ea"/>
                  <a:sym typeface="Arial"/>
                </a:endParaRPr>
              </a:p>
            </p:txBody>
          </p:sp>
          <p:sp>
            <p:nvSpPr>
              <p:cNvPr id="24" name="Freeform 194">
                <a:extLst>
                  <a:ext uri="{FF2B5EF4-FFF2-40B4-BE49-F238E27FC236}">
                    <a16:creationId xmlns:a16="http://schemas.microsoft.com/office/drawing/2014/main" id="{975FE61D-910A-8C62-7D99-1D62057039C8}"/>
                  </a:ext>
                </a:extLst>
              </p:cNvPr>
              <p:cNvSpPr/>
              <p:nvPr/>
            </p:nvSpPr>
            <p:spPr bwMode="auto">
              <a:xfrm>
                <a:off x="2381" y="2470"/>
                <a:ext cx="139" cy="200"/>
              </a:xfrm>
              <a:custGeom>
                <a:avLst/>
                <a:gdLst>
                  <a:gd name="T0" fmla="*/ 41 w 58"/>
                  <a:gd name="T1" fmla="*/ 44 h 84"/>
                  <a:gd name="T2" fmla="*/ 41 w 58"/>
                  <a:gd name="T3" fmla="*/ 32 h 84"/>
                  <a:gd name="T4" fmla="*/ 50 w 58"/>
                  <a:gd name="T5" fmla="*/ 23 h 84"/>
                  <a:gd name="T6" fmla="*/ 57 w 58"/>
                  <a:gd name="T7" fmla="*/ 20 h 84"/>
                  <a:gd name="T8" fmla="*/ 58 w 58"/>
                  <a:gd name="T9" fmla="*/ 0 h 84"/>
                  <a:gd name="T10" fmla="*/ 2 w 58"/>
                  <a:gd name="T11" fmla="*/ 18 h 84"/>
                  <a:gd name="T12" fmla="*/ 0 w 58"/>
                  <a:gd name="T13" fmla="*/ 84 h 84"/>
                  <a:gd name="T14" fmla="*/ 53 w 58"/>
                  <a:gd name="T15" fmla="*/ 66 h 84"/>
                  <a:gd name="T16" fmla="*/ 54 w 58"/>
                  <a:gd name="T17" fmla="*/ 53 h 84"/>
                  <a:gd name="T18" fmla="*/ 41 w 58"/>
                  <a:gd name="T19"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84">
                    <a:moveTo>
                      <a:pt x="41" y="44"/>
                    </a:moveTo>
                    <a:cubicBezTo>
                      <a:pt x="39" y="40"/>
                      <a:pt x="39" y="36"/>
                      <a:pt x="41" y="32"/>
                    </a:cubicBezTo>
                    <a:cubicBezTo>
                      <a:pt x="43" y="28"/>
                      <a:pt x="46" y="25"/>
                      <a:pt x="50" y="23"/>
                    </a:cubicBezTo>
                    <a:cubicBezTo>
                      <a:pt x="57" y="20"/>
                      <a:pt x="57" y="20"/>
                      <a:pt x="57" y="20"/>
                    </a:cubicBezTo>
                    <a:cubicBezTo>
                      <a:pt x="58" y="0"/>
                      <a:pt x="58" y="0"/>
                      <a:pt x="58" y="0"/>
                    </a:cubicBezTo>
                    <a:cubicBezTo>
                      <a:pt x="2" y="18"/>
                      <a:pt x="2" y="18"/>
                      <a:pt x="2" y="18"/>
                    </a:cubicBezTo>
                    <a:cubicBezTo>
                      <a:pt x="0" y="84"/>
                      <a:pt x="0" y="84"/>
                      <a:pt x="0" y="84"/>
                    </a:cubicBezTo>
                    <a:cubicBezTo>
                      <a:pt x="53" y="66"/>
                      <a:pt x="53" y="66"/>
                      <a:pt x="53" y="66"/>
                    </a:cubicBezTo>
                    <a:cubicBezTo>
                      <a:pt x="54" y="53"/>
                      <a:pt x="54" y="53"/>
                      <a:pt x="54" y="53"/>
                    </a:cubicBezTo>
                    <a:cubicBezTo>
                      <a:pt x="48" y="52"/>
                      <a:pt x="43" y="49"/>
                      <a:pt x="41"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latin typeface="Arial"/>
                  <a:ea typeface="微软雅黑"/>
                  <a:cs typeface="+mn-ea"/>
                  <a:sym typeface="Arial"/>
                </a:endParaRPr>
              </a:p>
            </p:txBody>
          </p:sp>
          <p:sp>
            <p:nvSpPr>
              <p:cNvPr id="25" name="Freeform 195">
                <a:extLst>
                  <a:ext uri="{FF2B5EF4-FFF2-40B4-BE49-F238E27FC236}">
                    <a16:creationId xmlns:a16="http://schemas.microsoft.com/office/drawing/2014/main" id="{8E02B501-D93B-F0C9-FF12-171CB1857F0C}"/>
                  </a:ext>
                </a:extLst>
              </p:cNvPr>
              <p:cNvSpPr/>
              <p:nvPr/>
            </p:nvSpPr>
            <p:spPr bwMode="auto">
              <a:xfrm>
                <a:off x="2487" y="2496"/>
                <a:ext cx="84" cy="93"/>
              </a:xfrm>
              <a:custGeom>
                <a:avLst/>
                <a:gdLst>
                  <a:gd name="T0" fmla="*/ 33 w 35"/>
                  <a:gd name="T1" fmla="*/ 18 h 39"/>
                  <a:gd name="T2" fmla="*/ 17 w 35"/>
                  <a:gd name="T3" fmla="*/ 0 h 39"/>
                  <a:gd name="T4" fmla="*/ 16 w 35"/>
                  <a:gd name="T5" fmla="*/ 14 h 39"/>
                  <a:gd name="T6" fmla="*/ 8 w 35"/>
                  <a:gd name="T7" fmla="*/ 17 h 39"/>
                  <a:gd name="T8" fmla="*/ 2 w 35"/>
                  <a:gd name="T9" fmla="*/ 31 h 39"/>
                  <a:gd name="T10" fmla="*/ 17 w 35"/>
                  <a:gd name="T11" fmla="*/ 36 h 39"/>
                  <a:gd name="T12" fmla="*/ 27 w 35"/>
                  <a:gd name="T13" fmla="*/ 32 h 39"/>
                  <a:gd name="T14" fmla="*/ 33 w 35"/>
                  <a:gd name="T15" fmla="*/ 1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9">
                    <a:moveTo>
                      <a:pt x="33" y="18"/>
                    </a:moveTo>
                    <a:cubicBezTo>
                      <a:pt x="32" y="16"/>
                      <a:pt x="17" y="0"/>
                      <a:pt x="17" y="0"/>
                    </a:cubicBezTo>
                    <a:cubicBezTo>
                      <a:pt x="16" y="14"/>
                      <a:pt x="16" y="14"/>
                      <a:pt x="16" y="14"/>
                    </a:cubicBezTo>
                    <a:cubicBezTo>
                      <a:pt x="8" y="17"/>
                      <a:pt x="8" y="17"/>
                      <a:pt x="8" y="17"/>
                    </a:cubicBezTo>
                    <a:cubicBezTo>
                      <a:pt x="2" y="19"/>
                      <a:pt x="0" y="26"/>
                      <a:pt x="2" y="31"/>
                    </a:cubicBezTo>
                    <a:cubicBezTo>
                      <a:pt x="5" y="36"/>
                      <a:pt x="11" y="39"/>
                      <a:pt x="17" y="36"/>
                    </a:cubicBezTo>
                    <a:cubicBezTo>
                      <a:pt x="27" y="32"/>
                      <a:pt x="27" y="32"/>
                      <a:pt x="27" y="32"/>
                    </a:cubicBezTo>
                    <a:cubicBezTo>
                      <a:pt x="33" y="30"/>
                      <a:pt x="35" y="24"/>
                      <a:pt x="3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latin typeface="Arial"/>
                  <a:ea typeface="微软雅黑"/>
                  <a:cs typeface="+mn-ea"/>
                  <a:sym typeface="Arial"/>
                </a:endParaRPr>
              </a:p>
            </p:txBody>
          </p:sp>
        </p:grpSp>
      </p:grpSp>
      <p:sp>
        <p:nvSpPr>
          <p:cNvPr id="6" name="Rectangle 5">
            <a:extLst>
              <a:ext uri="{FF2B5EF4-FFF2-40B4-BE49-F238E27FC236}">
                <a16:creationId xmlns:a16="http://schemas.microsoft.com/office/drawing/2014/main" id="{80619508-0B97-A4B0-CF75-520D0569FD3A}"/>
              </a:ext>
            </a:extLst>
          </p:cNvPr>
          <p:cNvSpPr/>
          <p:nvPr/>
        </p:nvSpPr>
        <p:spPr>
          <a:xfrm>
            <a:off x="4687092" y="1161414"/>
            <a:ext cx="2667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36359F-0328-AF0E-5EDE-8FAB0CBB6A4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6026" y="-2322"/>
            <a:ext cx="2463800" cy="1753870"/>
          </a:xfrm>
          <a:prstGeom prst="rect">
            <a:avLst/>
          </a:prstGeom>
          <a:noFill/>
          <a:ln>
            <a:noFill/>
          </a:ln>
        </p:spPr>
      </p:pic>
      <p:pic>
        <p:nvPicPr>
          <p:cNvPr id="1026" name="Picture 2" descr="Sau 4 năm, Trường Đại học Thủy lợi tại Khu đại học phố Hiến hoạt động ...">
            <a:extLst>
              <a:ext uri="{FF2B5EF4-FFF2-40B4-BE49-F238E27FC236}">
                <a16:creationId xmlns:a16="http://schemas.microsoft.com/office/drawing/2014/main" id="{C676FFE2-D668-93FC-CBBB-45F5523EA4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417400"/>
            <a:ext cx="2249454" cy="12808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Sau 4 năm, Trường Đại học Thủy lợi tại Khu đại học phố Hiến hoạt động ...">
            <a:extLst>
              <a:ext uri="{FF2B5EF4-FFF2-40B4-BE49-F238E27FC236}">
                <a16:creationId xmlns:a16="http://schemas.microsoft.com/office/drawing/2014/main" id="{72B3B030-8A19-665F-F933-9E34AB28412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571" r="98286">
                        <a14:foregroundMark x1="5714" y1="29429" x2="5714" y2="29429"/>
                        <a14:foregroundMark x1="2429" y1="25714" x2="2429" y2="25714"/>
                        <a14:foregroundMark x1="857" y1="56286" x2="857" y2="56286"/>
                        <a14:foregroundMark x1="91714" y1="59143" x2="91714" y2="59143"/>
                        <a14:foregroundMark x1="98286" y1="47429" x2="98286" y2="47429"/>
                      </a14:backgroundRemoval>
                    </a14:imgEffect>
                  </a14:imgLayer>
                </a14:imgProps>
              </a:ext>
              <a:ext uri="{28A0092B-C50C-407E-A947-70E740481C1C}">
                <a14:useLocalDpi xmlns:a14="http://schemas.microsoft.com/office/drawing/2010/main" val="0"/>
              </a:ext>
            </a:extLst>
          </a:blip>
          <a:srcRect/>
          <a:stretch>
            <a:fillRect/>
          </a:stretch>
        </p:blipFill>
        <p:spPr bwMode="auto">
          <a:xfrm>
            <a:off x="-18201" y="2805228"/>
            <a:ext cx="12184786" cy="4970865"/>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337C63FC-8080-F4EE-3C29-B7EC59B07797}"/>
              </a:ext>
            </a:extLst>
          </p:cNvPr>
          <p:cNvGrpSpPr/>
          <p:nvPr/>
        </p:nvGrpSpPr>
        <p:grpSpPr>
          <a:xfrm>
            <a:off x="4802534" y="2764488"/>
            <a:ext cx="3046783" cy="483077"/>
            <a:chOff x="3721581" y="4349639"/>
            <a:chExt cx="4748838" cy="483077"/>
          </a:xfrm>
        </p:grpSpPr>
        <p:sp>
          <p:nvSpPr>
            <p:cNvPr id="41" name="矩形: 圆角 8">
              <a:extLst>
                <a:ext uri="{FF2B5EF4-FFF2-40B4-BE49-F238E27FC236}">
                  <a16:creationId xmlns:a16="http://schemas.microsoft.com/office/drawing/2014/main" id="{81C95761-88AE-CFCB-5E09-30D71404229E}"/>
                </a:ext>
              </a:extLst>
            </p:cNvPr>
            <p:cNvSpPr/>
            <p:nvPr/>
          </p:nvSpPr>
          <p:spPr>
            <a:xfrm flipH="1">
              <a:off x="3721581" y="4349639"/>
              <a:ext cx="4748838" cy="483077"/>
            </a:xfrm>
            <a:prstGeom prst="round2SameRect">
              <a:avLst>
                <a:gd name="adj1" fmla="val 50000"/>
                <a:gd name="adj2" fmla="val 50000"/>
              </a:avLst>
            </a:prstGeom>
            <a:solidFill>
              <a:schemeClr val="bg1"/>
            </a:solidFill>
            <a:ln>
              <a:noFill/>
            </a:ln>
            <a:effectLst>
              <a:outerShdw blurRad="127000" dist="63500" dir="2700000" sx="101000" sy="101000" algn="tl" rotWithShape="0">
                <a:srgbClr val="4080E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Light" panose="02020300000000000000" pitchFamily="18" charset="-122"/>
                <a:ea typeface="思源宋体 CN Light" panose="02020300000000000000" pitchFamily="18" charset="-122"/>
              </a:endParaRPr>
            </a:p>
          </p:txBody>
        </p:sp>
        <p:sp>
          <p:nvSpPr>
            <p:cNvPr id="42" name="TextBox 41">
              <a:extLst>
                <a:ext uri="{FF2B5EF4-FFF2-40B4-BE49-F238E27FC236}">
                  <a16:creationId xmlns:a16="http://schemas.microsoft.com/office/drawing/2014/main" id="{22CD0C87-ACA8-0AA5-6E18-FF172ACC5278}"/>
                </a:ext>
              </a:extLst>
            </p:cNvPr>
            <p:cNvSpPr txBox="1"/>
            <p:nvPr/>
          </p:nvSpPr>
          <p:spPr>
            <a:xfrm>
              <a:off x="4687092" y="4433371"/>
              <a:ext cx="3422185" cy="338554"/>
            </a:xfrm>
            <a:prstGeom prst="rect">
              <a:avLst/>
            </a:prstGeom>
            <a:noFill/>
          </p:spPr>
          <p:txBody>
            <a:bodyPr wrap="square">
              <a:spAutoFit/>
            </a:bodyPr>
            <a:lstStyle>
              <a:defPPr>
                <a:defRPr lang="en-US"/>
              </a:defPPr>
              <a:lvl1pPr>
                <a:defRPr sz="6000" b="0" i="0">
                  <a:gradFill>
                    <a:gsLst>
                      <a:gs pos="1000">
                        <a:srgbClr val="B4F759"/>
                      </a:gs>
                      <a:gs pos="0">
                        <a:srgbClr val="90ED6F"/>
                      </a:gs>
                      <a:gs pos="100000">
                        <a:srgbClr val="0CACC2"/>
                      </a:gs>
                    </a:gsLst>
                    <a:lin ang="7921732" scaled="1"/>
                  </a:gradFill>
                  <a:effectLst/>
                  <a:latin typeface="#9Slide03 Bebas Neue ZSmall" panose="020B0606020202050201" pitchFamily="34" charset="0"/>
                </a:defRPr>
              </a:lvl1pPr>
            </a:lstStyle>
            <a:p>
              <a:r>
                <a:rPr lang="en-US" sz="1600" b="1" dirty="0">
                  <a:solidFill>
                    <a:srgbClr val="EA8B00"/>
                  </a:solidFill>
                  <a:latin typeface="Arial" panose="020B0604020202020204" pitchFamily="34" charset="0"/>
                  <a:cs typeface="Arial" panose="020B0604020202020204" pitchFamily="34" charset="0"/>
                </a:rPr>
                <a:t>MSSV: 1851063043</a:t>
              </a:r>
            </a:p>
          </p:txBody>
        </p:sp>
        <p:sp>
          <p:nvSpPr>
            <p:cNvPr id="46" name="Freeform 191">
              <a:extLst>
                <a:ext uri="{FF2B5EF4-FFF2-40B4-BE49-F238E27FC236}">
                  <a16:creationId xmlns:a16="http://schemas.microsoft.com/office/drawing/2014/main" id="{26EA553B-661D-3931-0F57-4ACA7BAFC3EA}"/>
                </a:ext>
              </a:extLst>
            </p:cNvPr>
            <p:cNvSpPr/>
            <p:nvPr/>
          </p:nvSpPr>
          <p:spPr bwMode="auto">
            <a:xfrm>
              <a:off x="4307912" y="4670738"/>
              <a:ext cx="19714" cy="140687"/>
            </a:xfrm>
            <a:custGeom>
              <a:avLst/>
              <a:gdLst>
                <a:gd name="T0" fmla="*/ 3 w 22"/>
                <a:gd name="T1" fmla="*/ 157 h 157"/>
                <a:gd name="T2" fmla="*/ 20 w 22"/>
                <a:gd name="T3" fmla="*/ 157 h 157"/>
                <a:gd name="T4" fmla="*/ 22 w 22"/>
                <a:gd name="T5" fmla="*/ 0 h 157"/>
                <a:gd name="T6" fmla="*/ 0 w 22"/>
                <a:gd name="T7" fmla="*/ 0 h 157"/>
                <a:gd name="T8" fmla="*/ 3 w 22"/>
                <a:gd name="T9" fmla="*/ 157 h 157"/>
              </a:gdLst>
              <a:ahLst/>
              <a:cxnLst>
                <a:cxn ang="0">
                  <a:pos x="T0" y="T1"/>
                </a:cxn>
                <a:cxn ang="0">
                  <a:pos x="T2" y="T3"/>
                </a:cxn>
                <a:cxn ang="0">
                  <a:pos x="T4" y="T5"/>
                </a:cxn>
                <a:cxn ang="0">
                  <a:pos x="T6" y="T7"/>
                </a:cxn>
                <a:cxn ang="0">
                  <a:pos x="T8" y="T9"/>
                </a:cxn>
              </a:cxnLst>
              <a:rect l="0" t="0" r="r" b="b"/>
              <a:pathLst>
                <a:path w="22" h="157">
                  <a:moveTo>
                    <a:pt x="3" y="157"/>
                  </a:moveTo>
                  <a:lnTo>
                    <a:pt x="20" y="157"/>
                  </a:lnTo>
                  <a:lnTo>
                    <a:pt x="22" y="0"/>
                  </a:lnTo>
                  <a:lnTo>
                    <a:pt x="0" y="0"/>
                  </a:lnTo>
                  <a:lnTo>
                    <a:pt x="3" y="157"/>
                  </a:lnTo>
                  <a:close/>
                </a:path>
              </a:pathLst>
            </a:custGeom>
            <a:solidFill>
              <a:srgbClr val="EA8B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latin typeface="Arial"/>
                <a:ea typeface="微软雅黑"/>
                <a:cs typeface="+mn-ea"/>
                <a:sym typeface="Arial"/>
              </a:endParaRPr>
            </a:p>
          </p:txBody>
        </p:sp>
      </p:grpSp>
      <p:grpSp>
        <p:nvGrpSpPr>
          <p:cNvPr id="62" name="Group 61">
            <a:extLst>
              <a:ext uri="{FF2B5EF4-FFF2-40B4-BE49-F238E27FC236}">
                <a16:creationId xmlns:a16="http://schemas.microsoft.com/office/drawing/2014/main" id="{8D01A0D3-482D-6ED5-C7E4-7624EE67C70D}"/>
              </a:ext>
            </a:extLst>
          </p:cNvPr>
          <p:cNvGrpSpPr/>
          <p:nvPr/>
        </p:nvGrpSpPr>
        <p:grpSpPr>
          <a:xfrm>
            <a:off x="7922828" y="2764488"/>
            <a:ext cx="3782292" cy="483077"/>
            <a:chOff x="3721581" y="4349639"/>
            <a:chExt cx="4748838" cy="483077"/>
          </a:xfrm>
        </p:grpSpPr>
        <p:sp>
          <p:nvSpPr>
            <p:cNvPr id="63" name="矩形: 圆角 8">
              <a:extLst>
                <a:ext uri="{FF2B5EF4-FFF2-40B4-BE49-F238E27FC236}">
                  <a16:creationId xmlns:a16="http://schemas.microsoft.com/office/drawing/2014/main" id="{3FD6E762-6FDC-3E33-ADA5-B47DD4F7D7D3}"/>
                </a:ext>
              </a:extLst>
            </p:cNvPr>
            <p:cNvSpPr/>
            <p:nvPr/>
          </p:nvSpPr>
          <p:spPr>
            <a:xfrm flipH="1">
              <a:off x="3721581" y="4349639"/>
              <a:ext cx="4748838" cy="483077"/>
            </a:xfrm>
            <a:prstGeom prst="round2SameRect">
              <a:avLst>
                <a:gd name="adj1" fmla="val 50000"/>
                <a:gd name="adj2" fmla="val 50000"/>
              </a:avLst>
            </a:prstGeom>
            <a:solidFill>
              <a:schemeClr val="bg1"/>
            </a:solidFill>
            <a:ln>
              <a:noFill/>
            </a:ln>
            <a:effectLst>
              <a:outerShdw blurRad="127000" dist="63500" dir="2700000" sx="101000" sy="101000" algn="tl" rotWithShape="0">
                <a:srgbClr val="4080E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宋体 CN Light" panose="02020300000000000000" pitchFamily="18" charset="-122"/>
                <a:ea typeface="思源宋体 CN Light" panose="02020300000000000000" pitchFamily="18" charset="-122"/>
              </a:endParaRPr>
            </a:p>
          </p:txBody>
        </p:sp>
        <p:sp>
          <p:nvSpPr>
            <p:cNvPr id="1024" name="TextBox 1023">
              <a:extLst>
                <a:ext uri="{FF2B5EF4-FFF2-40B4-BE49-F238E27FC236}">
                  <a16:creationId xmlns:a16="http://schemas.microsoft.com/office/drawing/2014/main" id="{8101FE57-F98C-8CCC-4A45-FBA93DF56321}"/>
                </a:ext>
              </a:extLst>
            </p:cNvPr>
            <p:cNvSpPr txBox="1"/>
            <p:nvPr/>
          </p:nvSpPr>
          <p:spPr>
            <a:xfrm>
              <a:off x="4687091" y="4433371"/>
              <a:ext cx="3422185" cy="338554"/>
            </a:xfrm>
            <a:prstGeom prst="rect">
              <a:avLst/>
            </a:prstGeom>
            <a:noFill/>
          </p:spPr>
          <p:txBody>
            <a:bodyPr wrap="square">
              <a:spAutoFit/>
            </a:bodyPr>
            <a:lstStyle>
              <a:defPPr>
                <a:defRPr lang="en-US"/>
              </a:defPPr>
              <a:lvl1pPr>
                <a:defRPr sz="6000" b="0" i="0">
                  <a:gradFill>
                    <a:gsLst>
                      <a:gs pos="1000">
                        <a:srgbClr val="B4F759"/>
                      </a:gs>
                      <a:gs pos="0">
                        <a:srgbClr val="90ED6F"/>
                      </a:gs>
                      <a:gs pos="100000">
                        <a:srgbClr val="0CACC2"/>
                      </a:gs>
                    </a:gsLst>
                    <a:lin ang="7921732" scaled="1"/>
                  </a:gradFill>
                  <a:effectLst/>
                  <a:latin typeface="#9Slide03 Bebas Neue ZSmall" panose="020B0606020202050201" pitchFamily="34" charset="0"/>
                </a:defRPr>
              </a:lvl1pPr>
            </a:lstStyle>
            <a:p>
              <a:r>
                <a:rPr lang="en-US" sz="1600" b="1" dirty="0">
                  <a:solidFill>
                    <a:srgbClr val="EA8B00"/>
                  </a:solidFill>
                  <a:latin typeface="Arial" panose="020B0604020202020204" pitchFamily="34" charset="0"/>
                  <a:cs typeface="Arial" panose="020B0604020202020204" pitchFamily="34" charset="0"/>
                </a:rPr>
                <a:t>LỚP: S21_60TH1</a:t>
              </a:r>
            </a:p>
          </p:txBody>
        </p:sp>
        <p:sp>
          <p:nvSpPr>
            <p:cNvPr id="1029" name="Freeform 191">
              <a:extLst>
                <a:ext uri="{FF2B5EF4-FFF2-40B4-BE49-F238E27FC236}">
                  <a16:creationId xmlns:a16="http://schemas.microsoft.com/office/drawing/2014/main" id="{62BAEAC5-660D-B451-81B9-5826E35380A4}"/>
                </a:ext>
              </a:extLst>
            </p:cNvPr>
            <p:cNvSpPr/>
            <p:nvPr/>
          </p:nvSpPr>
          <p:spPr bwMode="auto">
            <a:xfrm>
              <a:off x="4307910" y="4670738"/>
              <a:ext cx="19715" cy="140687"/>
            </a:xfrm>
            <a:custGeom>
              <a:avLst/>
              <a:gdLst>
                <a:gd name="T0" fmla="*/ 3 w 22"/>
                <a:gd name="T1" fmla="*/ 157 h 157"/>
                <a:gd name="T2" fmla="*/ 20 w 22"/>
                <a:gd name="T3" fmla="*/ 157 h 157"/>
                <a:gd name="T4" fmla="*/ 22 w 22"/>
                <a:gd name="T5" fmla="*/ 0 h 157"/>
                <a:gd name="T6" fmla="*/ 0 w 22"/>
                <a:gd name="T7" fmla="*/ 0 h 157"/>
                <a:gd name="T8" fmla="*/ 3 w 22"/>
                <a:gd name="T9" fmla="*/ 157 h 157"/>
              </a:gdLst>
              <a:ahLst/>
              <a:cxnLst>
                <a:cxn ang="0">
                  <a:pos x="T0" y="T1"/>
                </a:cxn>
                <a:cxn ang="0">
                  <a:pos x="T2" y="T3"/>
                </a:cxn>
                <a:cxn ang="0">
                  <a:pos x="T4" y="T5"/>
                </a:cxn>
                <a:cxn ang="0">
                  <a:pos x="T6" y="T7"/>
                </a:cxn>
                <a:cxn ang="0">
                  <a:pos x="T8" y="T9"/>
                </a:cxn>
              </a:cxnLst>
              <a:rect l="0" t="0" r="r" b="b"/>
              <a:pathLst>
                <a:path w="22" h="157">
                  <a:moveTo>
                    <a:pt x="3" y="157"/>
                  </a:moveTo>
                  <a:lnTo>
                    <a:pt x="20" y="157"/>
                  </a:lnTo>
                  <a:lnTo>
                    <a:pt x="22" y="0"/>
                  </a:lnTo>
                  <a:lnTo>
                    <a:pt x="0" y="0"/>
                  </a:lnTo>
                  <a:lnTo>
                    <a:pt x="3" y="157"/>
                  </a:lnTo>
                  <a:close/>
                </a:path>
              </a:pathLst>
            </a:custGeom>
            <a:solidFill>
              <a:srgbClr val="EA8B0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solidFill>
                  <a:schemeClr val="tx1">
                    <a:lumMod val="50000"/>
                    <a:lumOff val="50000"/>
                  </a:schemeClr>
                </a:solidFill>
                <a:latin typeface="Arial"/>
                <a:ea typeface="微软雅黑"/>
                <a:cs typeface="+mn-ea"/>
                <a:sym typeface="Arial"/>
              </a:endParaRPr>
            </a:p>
          </p:txBody>
        </p:sp>
      </p:grpSp>
      <p:pic>
        <p:nvPicPr>
          <p:cNvPr id="1045" name="Picture 4" descr="Image result for ICON LỚP">
            <a:extLst>
              <a:ext uri="{FF2B5EF4-FFF2-40B4-BE49-F238E27FC236}">
                <a16:creationId xmlns:a16="http://schemas.microsoft.com/office/drawing/2014/main" id="{09DFF327-0262-C9D5-FAAC-EFA41A9E4C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69305" y="2795703"/>
            <a:ext cx="418913" cy="43088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8" descr="Image result for ICON CARD ">
            <a:extLst>
              <a:ext uri="{FF2B5EF4-FFF2-40B4-BE49-F238E27FC236}">
                <a16:creationId xmlns:a16="http://schemas.microsoft.com/office/drawing/2014/main" id="{B78F390B-8ADE-2AC1-3685-0F2CAC5E2D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39944" y="2801603"/>
            <a:ext cx="436814" cy="43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73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0-#ppt_h/2"/>
                                          </p:val>
                                        </p:tav>
                                        <p:tav tm="100000">
                                          <p:val>
                                            <p:strVal val="#ppt_y"/>
                                          </p:val>
                                        </p:tav>
                                      </p:tavLst>
                                    </p:anim>
                                  </p:childTnLst>
                                </p:cTn>
                              </p:par>
                              <p:par>
                                <p:cTn id="13" presetID="12" presetClass="entr" presetSubtype="4" fill="hold" grpId="0" nodeType="withEffect">
                                  <p:stCondLst>
                                    <p:cond delay="1750"/>
                                  </p:stCondLst>
                                  <p:iterate type="wd">
                                    <p:tmPct val="2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600"/>
                                        <p:tgtEl>
                                          <p:spTgt spid="9"/>
                                        </p:tgtEl>
                                        <p:attrNameLst>
                                          <p:attrName>ppt_y</p:attrName>
                                        </p:attrNameLst>
                                      </p:cBhvr>
                                      <p:tavLst>
                                        <p:tav tm="0">
                                          <p:val>
                                            <p:strVal val="#ppt_y+#ppt_h*1.125000"/>
                                          </p:val>
                                        </p:tav>
                                        <p:tav tm="100000">
                                          <p:val>
                                            <p:strVal val="#ppt_y"/>
                                          </p:val>
                                        </p:tav>
                                      </p:tavLst>
                                    </p:anim>
                                    <p:animEffect transition="in" filter="wipe(up)">
                                      <p:cBhvr>
                                        <p:cTn id="16" dur="600"/>
                                        <p:tgtEl>
                                          <p:spTgt spid="9"/>
                                        </p:tgtEl>
                                      </p:cBhvr>
                                    </p:animEffect>
                                  </p:childTnLst>
                                </p:cTn>
                              </p:par>
                              <p:par>
                                <p:cTn id="17" presetID="2" presetClass="entr" presetSubtype="8" decel="10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500" fill="hold"/>
                                        <p:tgtEl>
                                          <p:spTgt spid="10"/>
                                        </p:tgtEl>
                                        <p:attrNameLst>
                                          <p:attrName>ppt_x</p:attrName>
                                        </p:attrNameLst>
                                      </p:cBhvr>
                                      <p:tavLst>
                                        <p:tav tm="0">
                                          <p:val>
                                            <p:strVal val="0-#ppt_w/2"/>
                                          </p:val>
                                        </p:tav>
                                        <p:tav tm="100000">
                                          <p:val>
                                            <p:strVal val="#ppt_x"/>
                                          </p:val>
                                        </p:tav>
                                      </p:tavLst>
                                    </p:anim>
                                    <p:anim calcmode="lin" valueType="num">
                                      <p:cBhvr additive="base">
                                        <p:cTn id="20" dur="1500" fill="hold"/>
                                        <p:tgtEl>
                                          <p:spTgt spid="10"/>
                                        </p:tgtEl>
                                        <p:attrNameLst>
                                          <p:attrName>ppt_y</p:attrName>
                                        </p:attrNameLst>
                                      </p:cBhvr>
                                      <p:tavLst>
                                        <p:tav tm="0">
                                          <p:val>
                                            <p:strVal val="#ppt_y"/>
                                          </p:val>
                                        </p:tav>
                                        <p:tav tm="100000">
                                          <p:val>
                                            <p:strVal val="#ppt_y"/>
                                          </p:val>
                                        </p:tav>
                                      </p:tavLst>
                                    </p:anim>
                                  </p:childTnLst>
                                </p:cTn>
                              </p:par>
                              <p:par>
                                <p:cTn id="21" presetID="12" presetClass="entr" presetSubtype="4" fill="hold" nodeType="withEffect">
                                  <p:stCondLst>
                                    <p:cond delay="2500"/>
                                  </p:stCondLst>
                                  <p:iterate type="wd">
                                    <p:tmPct val="2000"/>
                                  </p:iterate>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600"/>
                                        <p:tgtEl>
                                          <p:spTgt spid="15"/>
                                        </p:tgtEl>
                                        <p:attrNameLst>
                                          <p:attrName>ppt_y</p:attrName>
                                        </p:attrNameLst>
                                      </p:cBhvr>
                                      <p:tavLst>
                                        <p:tav tm="0">
                                          <p:val>
                                            <p:strVal val="#ppt_y+#ppt_h*1.125000"/>
                                          </p:val>
                                        </p:tav>
                                        <p:tav tm="100000">
                                          <p:val>
                                            <p:strVal val="#ppt_y"/>
                                          </p:val>
                                        </p:tav>
                                      </p:tavLst>
                                    </p:anim>
                                    <p:animEffect transition="in" filter="wipe(up)">
                                      <p:cBhvr>
                                        <p:cTn id="24" dur="600"/>
                                        <p:tgtEl>
                                          <p:spTgt spid="15"/>
                                        </p:tgtEl>
                                      </p:cBhvr>
                                    </p:animEffect>
                                  </p:childTnLst>
                                </p:cTn>
                              </p:par>
                              <p:par>
                                <p:cTn id="25" presetID="12" presetClass="entr" presetSubtype="4" fill="hold" nodeType="withEffect">
                                  <p:stCondLst>
                                    <p:cond delay="2850"/>
                                  </p:stCondLst>
                                  <p:iterate type="wd">
                                    <p:tmPct val="2000"/>
                                  </p:iterate>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600"/>
                                        <p:tgtEl>
                                          <p:spTgt spid="11"/>
                                        </p:tgtEl>
                                        <p:attrNameLst>
                                          <p:attrName>ppt_y</p:attrName>
                                        </p:attrNameLst>
                                      </p:cBhvr>
                                      <p:tavLst>
                                        <p:tav tm="0">
                                          <p:val>
                                            <p:strVal val="#ppt_y+#ppt_h*1.125000"/>
                                          </p:val>
                                        </p:tav>
                                        <p:tav tm="100000">
                                          <p:val>
                                            <p:strVal val="#ppt_y"/>
                                          </p:val>
                                        </p:tav>
                                      </p:tavLst>
                                    </p:anim>
                                    <p:animEffect transition="in" filter="wipe(up)">
                                      <p:cBhvr>
                                        <p:cTn id="28" dur="600"/>
                                        <p:tgtEl>
                                          <p:spTgt spid="11"/>
                                        </p:tgtEl>
                                      </p:cBhvr>
                                    </p:animEffect>
                                  </p:childTnLst>
                                </p:cTn>
                              </p:par>
                              <p:par>
                                <p:cTn id="29" presetID="12" presetClass="entr" presetSubtype="4" fill="hold" nodeType="withEffect">
                                  <p:stCondLst>
                                    <p:cond delay="2500"/>
                                  </p:stCondLst>
                                  <p:iterate type="wd">
                                    <p:tmPct val="2000"/>
                                  </p:iterate>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600"/>
                                        <p:tgtEl>
                                          <p:spTgt spid="40"/>
                                        </p:tgtEl>
                                        <p:attrNameLst>
                                          <p:attrName>ppt_y</p:attrName>
                                        </p:attrNameLst>
                                      </p:cBhvr>
                                      <p:tavLst>
                                        <p:tav tm="0">
                                          <p:val>
                                            <p:strVal val="#ppt_y+#ppt_h*1.125000"/>
                                          </p:val>
                                        </p:tav>
                                        <p:tav tm="100000">
                                          <p:val>
                                            <p:strVal val="#ppt_y"/>
                                          </p:val>
                                        </p:tav>
                                      </p:tavLst>
                                    </p:anim>
                                    <p:animEffect transition="in" filter="wipe(up)">
                                      <p:cBhvr>
                                        <p:cTn id="32" dur="600"/>
                                        <p:tgtEl>
                                          <p:spTgt spid="40"/>
                                        </p:tgtEl>
                                      </p:cBhvr>
                                    </p:animEffect>
                                  </p:childTnLst>
                                </p:cTn>
                              </p:par>
                              <p:par>
                                <p:cTn id="33" presetID="12" presetClass="entr" presetSubtype="4" fill="hold" nodeType="withEffect">
                                  <p:stCondLst>
                                    <p:cond delay="2500"/>
                                  </p:stCondLst>
                                  <p:iterate type="wd">
                                    <p:tmPct val="2000"/>
                                  </p:iterate>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600"/>
                                        <p:tgtEl>
                                          <p:spTgt spid="62"/>
                                        </p:tgtEl>
                                        <p:attrNameLst>
                                          <p:attrName>ppt_y</p:attrName>
                                        </p:attrNameLst>
                                      </p:cBhvr>
                                      <p:tavLst>
                                        <p:tav tm="0">
                                          <p:val>
                                            <p:strVal val="#ppt_y+#ppt_h*1.125000"/>
                                          </p:val>
                                        </p:tav>
                                        <p:tav tm="100000">
                                          <p:val>
                                            <p:strVal val="#ppt_y"/>
                                          </p:val>
                                        </p:tav>
                                      </p:tavLst>
                                    </p:anim>
                                    <p:animEffect transition="in" filter="wipe(up)">
                                      <p:cBhvr>
                                        <p:cTn id="36" dur="6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8FA672D-B2D5-46F8-85D9-E0BD13D95D9F}"/>
              </a:ext>
            </a:extLst>
          </p:cNvPr>
          <p:cNvGrpSpPr/>
          <p:nvPr/>
        </p:nvGrpSpPr>
        <p:grpSpPr>
          <a:xfrm>
            <a:off x="505185" y="1311212"/>
            <a:ext cx="5928271" cy="4980731"/>
            <a:chOff x="505185" y="1311212"/>
            <a:chExt cx="5928271" cy="4980731"/>
          </a:xfrm>
        </p:grpSpPr>
        <p:sp>
          <p:nvSpPr>
            <p:cNvPr id="20" name="Rectangle: Rounded Corners 19">
              <a:extLst>
                <a:ext uri="{FF2B5EF4-FFF2-40B4-BE49-F238E27FC236}">
                  <a16:creationId xmlns:a16="http://schemas.microsoft.com/office/drawing/2014/main" id="{14936272-D930-4D13-B35E-653478DB0C26}"/>
                </a:ext>
              </a:extLst>
            </p:cNvPr>
            <p:cNvSpPr/>
            <p:nvPr/>
          </p:nvSpPr>
          <p:spPr>
            <a:xfrm>
              <a:off x="505185" y="1311212"/>
              <a:ext cx="5928271" cy="4980731"/>
            </a:xfrm>
            <a:prstGeom prst="roundRect">
              <a:avLst>
                <a:gd name="adj" fmla="val 384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2" name="Picture 21" descr="Logo&#10;&#10;Description automatically generated">
              <a:extLst>
                <a:ext uri="{FF2B5EF4-FFF2-40B4-BE49-F238E27FC236}">
                  <a16:creationId xmlns:a16="http://schemas.microsoft.com/office/drawing/2014/main" id="{744E1DD8-9595-4BE7-A92E-BA1418E362E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55750" y1="49333" x2="60625" y2="59333"/>
                          <a14:backgroundMark x1="39500" y1="70833" x2="39500" y2="70833"/>
                        </a14:backgroundRemoval>
                      </a14:imgEffect>
                    </a14:imgLayer>
                  </a14:imgProps>
                </a:ext>
                <a:ext uri="{28A0092B-C50C-407E-A947-70E740481C1C}">
                  <a14:useLocalDpi xmlns:a14="http://schemas.microsoft.com/office/drawing/2010/main" val="0"/>
                </a:ext>
              </a:extLst>
            </a:blip>
            <a:srcRect l="28690" t="21587" r="28572" b="23651"/>
            <a:stretch/>
          </p:blipFill>
          <p:spPr>
            <a:xfrm>
              <a:off x="631372" y="1439718"/>
              <a:ext cx="500743" cy="481215"/>
            </a:xfrm>
            <a:prstGeom prst="rect">
              <a:avLst/>
            </a:prstGeom>
          </p:spPr>
        </p:pic>
      </p:grpSp>
      <p:sp>
        <p:nvSpPr>
          <p:cNvPr id="25" name="Rectangle: Folded Corner 24">
            <a:extLst>
              <a:ext uri="{FF2B5EF4-FFF2-40B4-BE49-F238E27FC236}">
                <a16:creationId xmlns:a16="http://schemas.microsoft.com/office/drawing/2014/main" id="{5599B663-3C1F-4573-8B4A-87A39C2FDEE9}"/>
              </a:ext>
            </a:extLst>
          </p:cNvPr>
          <p:cNvSpPr/>
          <p:nvPr/>
        </p:nvSpPr>
        <p:spPr>
          <a:xfrm>
            <a:off x="6953500" y="1611510"/>
            <a:ext cx="4893734" cy="71120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6" name="TextBox 25">
            <a:extLst>
              <a:ext uri="{FF2B5EF4-FFF2-40B4-BE49-F238E27FC236}">
                <a16:creationId xmlns:a16="http://schemas.microsoft.com/office/drawing/2014/main" id="{45F6FEB1-4796-46E2-A4DA-5C9E57A12C77}"/>
              </a:ext>
            </a:extLst>
          </p:cNvPr>
          <p:cNvSpPr txBox="1"/>
          <p:nvPr/>
        </p:nvSpPr>
        <p:spPr>
          <a:xfrm>
            <a:off x="7143652" y="1763843"/>
            <a:ext cx="3606800" cy="400110"/>
          </a:xfrm>
          <a:prstGeom prst="rect">
            <a:avLst/>
          </a:prstGeom>
          <a:noFill/>
        </p:spPr>
        <p:txBody>
          <a:bodyPr wrap="square" rtlCol="0">
            <a:spAutoFit/>
          </a:bodyPr>
          <a:lstStyle/>
          <a:p>
            <a:r>
              <a:rPr lang="en-PH" sz="2000" dirty="0">
                <a:solidFill>
                  <a:schemeClr val="bg1"/>
                </a:solidFill>
                <a:latin typeface="+mj-lt"/>
                <a:ea typeface="Tahoma" panose="020B0604030504040204" pitchFamily="34" charset="0"/>
                <a:cs typeface="Tahoma" panose="020B0604030504040204" pitchFamily="34" charset="0"/>
              </a:rPr>
              <a:t>GIỚI THIỆU ĐỀ TÀI</a:t>
            </a:r>
          </a:p>
        </p:txBody>
      </p:sp>
      <p:sp>
        <p:nvSpPr>
          <p:cNvPr id="28" name="Rectangle: Folded Corner 27">
            <a:extLst>
              <a:ext uri="{FF2B5EF4-FFF2-40B4-BE49-F238E27FC236}">
                <a16:creationId xmlns:a16="http://schemas.microsoft.com/office/drawing/2014/main" id="{BD80C98A-D228-40D4-B5DB-91DA3DC4E29E}"/>
              </a:ext>
            </a:extLst>
          </p:cNvPr>
          <p:cNvSpPr/>
          <p:nvPr/>
        </p:nvSpPr>
        <p:spPr>
          <a:xfrm>
            <a:off x="6953500" y="2619579"/>
            <a:ext cx="4893734" cy="711200"/>
          </a:xfrm>
          <a:prstGeom prst="foldedCorner">
            <a:avLst>
              <a:gd name="adj" fmla="val 47619"/>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TextBox 28">
            <a:extLst>
              <a:ext uri="{FF2B5EF4-FFF2-40B4-BE49-F238E27FC236}">
                <a16:creationId xmlns:a16="http://schemas.microsoft.com/office/drawing/2014/main" id="{FD8D4BF6-097D-47AF-94EF-4A653413926D}"/>
              </a:ext>
            </a:extLst>
          </p:cNvPr>
          <p:cNvSpPr txBox="1"/>
          <p:nvPr/>
        </p:nvSpPr>
        <p:spPr>
          <a:xfrm>
            <a:off x="7149037" y="2625369"/>
            <a:ext cx="3606800" cy="707886"/>
          </a:xfrm>
          <a:prstGeom prst="rect">
            <a:avLst/>
          </a:prstGeom>
          <a:noFill/>
        </p:spPr>
        <p:txBody>
          <a:bodyPr wrap="square" rtlCol="0">
            <a:spAutoFit/>
          </a:bodyPr>
          <a:lstStyle/>
          <a:p>
            <a:r>
              <a:rPr lang="en-PH" sz="2000" dirty="0">
                <a:solidFill>
                  <a:schemeClr val="bg1"/>
                </a:solidFill>
                <a:latin typeface="+mj-lt"/>
              </a:rPr>
              <a:t>PHÂN TÍCH THIẾT KẾ HỆ THỐNG</a:t>
            </a:r>
          </a:p>
        </p:txBody>
      </p:sp>
      <p:sp>
        <p:nvSpPr>
          <p:cNvPr id="31" name="Rectangle: Folded Corner 30">
            <a:extLst>
              <a:ext uri="{FF2B5EF4-FFF2-40B4-BE49-F238E27FC236}">
                <a16:creationId xmlns:a16="http://schemas.microsoft.com/office/drawing/2014/main" id="{7EF1A783-3EC3-40A5-9A2B-FED5D77F8F66}"/>
              </a:ext>
            </a:extLst>
          </p:cNvPr>
          <p:cNvSpPr/>
          <p:nvPr/>
        </p:nvSpPr>
        <p:spPr>
          <a:xfrm>
            <a:off x="6960783" y="3720645"/>
            <a:ext cx="4893734" cy="711200"/>
          </a:xfrm>
          <a:prstGeom prst="foldedCorner">
            <a:avLst>
              <a:gd name="adj" fmla="val 47619"/>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a:extLst>
              <a:ext uri="{FF2B5EF4-FFF2-40B4-BE49-F238E27FC236}">
                <a16:creationId xmlns:a16="http://schemas.microsoft.com/office/drawing/2014/main" id="{D8BB0564-9481-40A1-90C3-B39D3C945210}"/>
              </a:ext>
            </a:extLst>
          </p:cNvPr>
          <p:cNvSpPr txBox="1"/>
          <p:nvPr/>
        </p:nvSpPr>
        <p:spPr>
          <a:xfrm>
            <a:off x="7196662" y="3757902"/>
            <a:ext cx="3606800" cy="707886"/>
          </a:xfrm>
          <a:prstGeom prst="rect">
            <a:avLst/>
          </a:prstGeom>
          <a:noFill/>
        </p:spPr>
        <p:txBody>
          <a:bodyPr wrap="square" rtlCol="0">
            <a:spAutoFit/>
          </a:bodyPr>
          <a:lstStyle/>
          <a:p>
            <a:r>
              <a:rPr lang="en-PH" sz="2000" dirty="0">
                <a:solidFill>
                  <a:schemeClr val="bg1"/>
                </a:solidFill>
                <a:latin typeface="+mj-lt"/>
              </a:rPr>
              <a:t>XÂY DỰNG ỨNG DỤNG VÀ CÀI ĐẶT CHƯƠNG TRÌNH</a:t>
            </a:r>
          </a:p>
        </p:txBody>
      </p:sp>
      <p:sp>
        <p:nvSpPr>
          <p:cNvPr id="34" name="Rectangle: Folded Corner 33">
            <a:extLst>
              <a:ext uri="{FF2B5EF4-FFF2-40B4-BE49-F238E27FC236}">
                <a16:creationId xmlns:a16="http://schemas.microsoft.com/office/drawing/2014/main" id="{260A9BD7-0E03-4173-A07D-2F5D7C37EDC4}"/>
              </a:ext>
            </a:extLst>
          </p:cNvPr>
          <p:cNvSpPr/>
          <p:nvPr/>
        </p:nvSpPr>
        <p:spPr>
          <a:xfrm>
            <a:off x="6960783" y="4728714"/>
            <a:ext cx="4893734" cy="711200"/>
          </a:xfrm>
          <a:prstGeom prst="foldedCorner">
            <a:avLst>
              <a:gd name="adj" fmla="val 47619"/>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a:extLst>
              <a:ext uri="{FF2B5EF4-FFF2-40B4-BE49-F238E27FC236}">
                <a16:creationId xmlns:a16="http://schemas.microsoft.com/office/drawing/2014/main" id="{FBFFB453-0314-44A1-BE92-14288FAF44C2}"/>
              </a:ext>
            </a:extLst>
          </p:cNvPr>
          <p:cNvSpPr txBox="1"/>
          <p:nvPr/>
        </p:nvSpPr>
        <p:spPr>
          <a:xfrm>
            <a:off x="7187137" y="4738614"/>
            <a:ext cx="3606800" cy="707886"/>
          </a:xfrm>
          <a:prstGeom prst="rect">
            <a:avLst/>
          </a:prstGeom>
          <a:noFill/>
        </p:spPr>
        <p:txBody>
          <a:bodyPr wrap="square" rtlCol="0">
            <a:spAutoFit/>
          </a:bodyPr>
          <a:lstStyle/>
          <a:p>
            <a:r>
              <a:rPr lang="en-PH" sz="2000" dirty="0">
                <a:solidFill>
                  <a:schemeClr val="bg1"/>
                </a:solidFill>
                <a:latin typeface="+mj-lt"/>
              </a:rPr>
              <a:t>KẾT LUẬN VÀ HƯỚNG PHÁT TRIỂN</a:t>
            </a:r>
          </a:p>
        </p:txBody>
      </p:sp>
      <p:sp>
        <p:nvSpPr>
          <p:cNvPr id="41" name="Rectangle 40">
            <a:extLst>
              <a:ext uri="{FF2B5EF4-FFF2-40B4-BE49-F238E27FC236}">
                <a16:creationId xmlns:a16="http://schemas.microsoft.com/office/drawing/2014/main" id="{B6463E7D-8203-4458-9CEA-045EFE490F32}"/>
              </a:ext>
            </a:extLst>
          </p:cNvPr>
          <p:cNvSpPr/>
          <p:nvPr/>
        </p:nvSpPr>
        <p:spPr>
          <a:xfrm>
            <a:off x="442857" y="7164428"/>
            <a:ext cx="9005362" cy="475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3" name="Picture 52" descr="Chart, logo, company name, bubble chart&#10;&#10;Description automatically generated">
            <a:extLst>
              <a:ext uri="{FF2B5EF4-FFF2-40B4-BE49-F238E27FC236}">
                <a16:creationId xmlns:a16="http://schemas.microsoft.com/office/drawing/2014/main" id="{882C10E1-4A65-4168-8E0A-0D8EA98C5DF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rot="19778565">
            <a:off x="-1549748" y="3606558"/>
            <a:ext cx="951034" cy="799965"/>
          </a:xfrm>
          <a:prstGeom prst="rect">
            <a:avLst/>
          </a:prstGeom>
        </p:spPr>
      </p:pic>
      <p:pic>
        <p:nvPicPr>
          <p:cNvPr id="54" name="Picture 53" descr="Chart, logo, company name, bubble chart&#10;&#10;Description automatically generated">
            <a:extLst>
              <a:ext uri="{FF2B5EF4-FFF2-40B4-BE49-F238E27FC236}">
                <a16:creationId xmlns:a16="http://schemas.microsoft.com/office/drawing/2014/main" id="{612A1424-BA0D-45D5-B8B2-0E8EDB197AF8}"/>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14474338" y="2516897"/>
            <a:ext cx="799475" cy="784100"/>
          </a:xfrm>
          <a:prstGeom prst="rect">
            <a:avLst/>
          </a:prstGeom>
        </p:spPr>
      </p:pic>
      <p:pic>
        <p:nvPicPr>
          <p:cNvPr id="55" name="Picture 54" descr="Chart, logo, company name, bubble chart&#10;&#10;Description automatically generated">
            <a:extLst>
              <a:ext uri="{FF2B5EF4-FFF2-40B4-BE49-F238E27FC236}">
                <a16:creationId xmlns:a16="http://schemas.microsoft.com/office/drawing/2014/main" id="{9E98E707-EB29-4B8B-AE91-E7F078D5E867}"/>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rot="946486">
            <a:off x="-1530585" y="7983489"/>
            <a:ext cx="912707" cy="740559"/>
          </a:xfrm>
          <a:prstGeom prst="rect">
            <a:avLst/>
          </a:prstGeom>
        </p:spPr>
      </p:pic>
      <p:pic>
        <p:nvPicPr>
          <p:cNvPr id="56" name="Picture 55" descr="Chart, logo, company name, bubble chart&#10;&#10;Description automatically generated">
            <a:extLst>
              <a:ext uri="{FF2B5EF4-FFF2-40B4-BE49-F238E27FC236}">
                <a16:creationId xmlns:a16="http://schemas.microsoft.com/office/drawing/2014/main" id="{8A51080C-D790-42F6-A71D-F79A4CE740C9}"/>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rot="20058234">
            <a:off x="9139217" y="-2079301"/>
            <a:ext cx="795115" cy="775722"/>
          </a:xfrm>
          <a:prstGeom prst="rect">
            <a:avLst/>
          </a:prstGeom>
        </p:spPr>
      </p:pic>
      <p:pic>
        <p:nvPicPr>
          <p:cNvPr id="57" name="Picture 56" descr="Chart, logo, company name, bubble chart&#10;&#10;Description automatically generated">
            <a:extLst>
              <a:ext uri="{FF2B5EF4-FFF2-40B4-BE49-F238E27FC236}">
                <a16:creationId xmlns:a16="http://schemas.microsoft.com/office/drawing/2014/main" id="{69D6EB29-B452-4C9F-BFEE-D6BF7EED35D8}"/>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19651691">
            <a:off x="12196997" y="11525703"/>
            <a:ext cx="744261" cy="789097"/>
          </a:xfrm>
          <a:prstGeom prst="rect">
            <a:avLst/>
          </a:prstGeom>
        </p:spPr>
      </p:pic>
      <p:pic>
        <p:nvPicPr>
          <p:cNvPr id="58" name="Picture 57" descr="Chart, logo, company name, bubble chart&#10;&#10;Description automatically generated">
            <a:extLst>
              <a:ext uri="{FF2B5EF4-FFF2-40B4-BE49-F238E27FC236}">
                <a16:creationId xmlns:a16="http://schemas.microsoft.com/office/drawing/2014/main" id="{FD674F54-1293-4D2A-9330-FDF566E974ED}"/>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rot="20440538">
            <a:off x="-1558101" y="-3194771"/>
            <a:ext cx="722489" cy="900224"/>
          </a:xfrm>
          <a:prstGeom prst="rect">
            <a:avLst/>
          </a:prstGeom>
        </p:spPr>
      </p:pic>
      <p:sp>
        <p:nvSpPr>
          <p:cNvPr id="69" name="Rectangle 68">
            <a:extLst>
              <a:ext uri="{FF2B5EF4-FFF2-40B4-BE49-F238E27FC236}">
                <a16:creationId xmlns:a16="http://schemas.microsoft.com/office/drawing/2014/main" id="{8D9FBC13-4082-4B75-9353-9621435C6DB7}"/>
              </a:ext>
            </a:extLst>
          </p:cNvPr>
          <p:cNvSpPr/>
          <p:nvPr/>
        </p:nvSpPr>
        <p:spPr>
          <a:xfrm>
            <a:off x="150703" y="-25103"/>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0" name="Group 69">
            <a:extLst>
              <a:ext uri="{FF2B5EF4-FFF2-40B4-BE49-F238E27FC236}">
                <a16:creationId xmlns:a16="http://schemas.microsoft.com/office/drawing/2014/main" id="{E9DF4DD8-5FB0-4D48-8A03-14D35653FB87}"/>
              </a:ext>
            </a:extLst>
          </p:cNvPr>
          <p:cNvGrpSpPr/>
          <p:nvPr/>
        </p:nvGrpSpPr>
        <p:grpSpPr>
          <a:xfrm>
            <a:off x="3065043" y="346935"/>
            <a:ext cx="6654018" cy="550671"/>
            <a:chOff x="2768991" y="3077691"/>
            <a:chExt cx="6654018" cy="550671"/>
          </a:xfrm>
        </p:grpSpPr>
        <p:sp>
          <p:nvSpPr>
            <p:cNvPr id="71" name="Rectangle: Rounded Corners 70">
              <a:extLst>
                <a:ext uri="{FF2B5EF4-FFF2-40B4-BE49-F238E27FC236}">
                  <a16:creationId xmlns:a16="http://schemas.microsoft.com/office/drawing/2014/main" id="{B9C40FA9-5E34-43C7-925A-21F8CE1B054B}"/>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2" name="Picture 71">
              <a:extLst>
                <a:ext uri="{FF2B5EF4-FFF2-40B4-BE49-F238E27FC236}">
                  <a16:creationId xmlns:a16="http://schemas.microsoft.com/office/drawing/2014/main" id="{AD5A1AD7-18EE-47FC-BC21-DA2F98A126B8}"/>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3" name="Picture 72" descr="Icon&#10;&#10;Description automatically generated">
              <a:extLst>
                <a:ext uri="{FF2B5EF4-FFF2-40B4-BE49-F238E27FC236}">
                  <a16:creationId xmlns:a16="http://schemas.microsoft.com/office/drawing/2014/main" id="{A2736D08-69F0-498B-89D9-00A3D4F133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5" name="TextBox 74">
            <a:extLst>
              <a:ext uri="{FF2B5EF4-FFF2-40B4-BE49-F238E27FC236}">
                <a16:creationId xmlns:a16="http://schemas.microsoft.com/office/drawing/2014/main" id="{86F19460-EC3D-4073-A615-3046E63C367A}"/>
              </a:ext>
            </a:extLst>
          </p:cNvPr>
          <p:cNvSpPr txBox="1"/>
          <p:nvPr/>
        </p:nvSpPr>
        <p:spPr>
          <a:xfrm>
            <a:off x="3651406" y="391436"/>
            <a:ext cx="5300471" cy="461665"/>
          </a:xfrm>
          <a:prstGeom prst="rect">
            <a:avLst/>
          </a:prstGeom>
          <a:noFill/>
        </p:spPr>
        <p:txBody>
          <a:bodyPr wrap="square" rtlCol="0">
            <a:spAutoFit/>
          </a:bodyPr>
          <a:lstStyle/>
          <a:p>
            <a:r>
              <a:rPr lang="vi-VN" sz="800" dirty="0"/>
              <a:t>TÊN ĐỀ TÀI</a:t>
            </a:r>
            <a:endParaRPr lang="en-US" sz="800" dirty="0"/>
          </a:p>
          <a:p>
            <a:r>
              <a:rPr lang="vi-VN" sz="800" dirty="0"/>
              <a:t>XÂY DỰNG </a:t>
            </a:r>
            <a:r>
              <a:rPr lang="en-US" sz="800" dirty="0"/>
              <a:t>ỨNG DỤNG GIAO HÀNG VÀ ĐẶT ĐỒ ĂN TRỰC TUYẾN UBER EATS ĐA NỀN TẢNG</a:t>
            </a:r>
          </a:p>
          <a:p>
            <a:r>
              <a:rPr lang="en-US" sz="800" dirty="0"/>
              <a:t> FLUTTER VỚI NGÔN NGỮ DART</a:t>
            </a:r>
          </a:p>
        </p:txBody>
      </p:sp>
      <p:sp>
        <p:nvSpPr>
          <p:cNvPr id="76" name="Oval 75">
            <a:extLst>
              <a:ext uri="{FF2B5EF4-FFF2-40B4-BE49-F238E27FC236}">
                <a16:creationId xmlns:a16="http://schemas.microsoft.com/office/drawing/2014/main" id="{0E7FE1B7-1DC7-4213-AB92-6135917E7836}"/>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7" name="Oval 76">
            <a:extLst>
              <a:ext uri="{FF2B5EF4-FFF2-40B4-BE49-F238E27FC236}">
                <a16:creationId xmlns:a16="http://schemas.microsoft.com/office/drawing/2014/main" id="{DFC3EE66-8F71-4107-99EA-5192BBF37182}"/>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Oval 77">
            <a:extLst>
              <a:ext uri="{FF2B5EF4-FFF2-40B4-BE49-F238E27FC236}">
                <a16:creationId xmlns:a16="http://schemas.microsoft.com/office/drawing/2014/main" id="{BD27AB48-D787-4A6C-818D-B85881DBCD48}"/>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9" name="Group 78">
            <a:extLst>
              <a:ext uri="{FF2B5EF4-FFF2-40B4-BE49-F238E27FC236}">
                <a16:creationId xmlns:a16="http://schemas.microsoft.com/office/drawing/2014/main" id="{F515924A-539A-4B63-A645-23BC5C1248CF}"/>
              </a:ext>
            </a:extLst>
          </p:cNvPr>
          <p:cNvGrpSpPr/>
          <p:nvPr/>
        </p:nvGrpSpPr>
        <p:grpSpPr>
          <a:xfrm rot="5400000" flipV="1">
            <a:off x="-3352257" y="3352257"/>
            <a:ext cx="6858002" cy="153487"/>
            <a:chOff x="-1" y="6732587"/>
            <a:chExt cx="12192000" cy="127731"/>
          </a:xfrm>
        </p:grpSpPr>
        <p:sp>
          <p:nvSpPr>
            <p:cNvPr id="80" name="Rectangle 79">
              <a:extLst>
                <a:ext uri="{FF2B5EF4-FFF2-40B4-BE49-F238E27FC236}">
                  <a16:creationId xmlns:a16="http://schemas.microsoft.com/office/drawing/2014/main" id="{DBCE3756-738A-401C-B7AD-7919BABEE5A2}"/>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000B24F6-9F51-4ABE-B1B4-CD96F918682E}"/>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2" name="Rectangle 81">
              <a:extLst>
                <a:ext uri="{FF2B5EF4-FFF2-40B4-BE49-F238E27FC236}">
                  <a16:creationId xmlns:a16="http://schemas.microsoft.com/office/drawing/2014/main" id="{D847BCE4-F428-4CAE-AB7B-18C66B9260E5}"/>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3" name="Rectangle 82">
              <a:extLst>
                <a:ext uri="{FF2B5EF4-FFF2-40B4-BE49-F238E27FC236}">
                  <a16:creationId xmlns:a16="http://schemas.microsoft.com/office/drawing/2014/main" id="{4C8163D2-BF2F-423B-8044-740F1957733F}"/>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2052" name="Picture 4" descr="Image result for UBER EATS">
            <a:extLst>
              <a:ext uri="{FF2B5EF4-FFF2-40B4-BE49-F238E27FC236}">
                <a16:creationId xmlns:a16="http://schemas.microsoft.com/office/drawing/2014/main" id="{03F81097-56ED-B556-9002-B926A356264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8063" y="1498279"/>
            <a:ext cx="4506685" cy="46091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B75A07-70EC-2549-1AA8-B653C2855866}"/>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Tree>
    <p:extLst>
      <p:ext uri="{BB962C8B-B14F-4D97-AF65-F5344CB8AC3E}">
        <p14:creationId xmlns:p14="http://schemas.microsoft.com/office/powerpoint/2010/main" val="384577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1000" fill="hold"/>
                                        <p:tgtEl>
                                          <p:spTgt spid="25"/>
                                        </p:tgtEl>
                                        <p:attrNameLst>
                                          <p:attrName>ppt_x</p:attrName>
                                        </p:attrNameLst>
                                      </p:cBhvr>
                                      <p:tavLst>
                                        <p:tav tm="0">
                                          <p:val>
                                            <p:strVal val="1+#ppt_w/2"/>
                                          </p:val>
                                        </p:tav>
                                        <p:tav tm="100000">
                                          <p:val>
                                            <p:strVal val="#ppt_x"/>
                                          </p:val>
                                        </p:tav>
                                      </p:tavLst>
                                    </p:anim>
                                    <p:anim calcmode="lin" valueType="num">
                                      <p:cBhvr additive="base">
                                        <p:cTn id="14" dur="1000" fill="hold"/>
                                        <p:tgtEl>
                                          <p:spTgt spid="25"/>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1000" fill="hold"/>
                                        <p:tgtEl>
                                          <p:spTgt spid="26"/>
                                        </p:tgtEl>
                                        <p:attrNameLst>
                                          <p:attrName>ppt_x</p:attrName>
                                        </p:attrNameLst>
                                      </p:cBhvr>
                                      <p:tavLst>
                                        <p:tav tm="0">
                                          <p:val>
                                            <p:strVal val="1+#ppt_w/2"/>
                                          </p:val>
                                        </p:tav>
                                        <p:tav tm="100000">
                                          <p:val>
                                            <p:strVal val="#ppt_x"/>
                                          </p:val>
                                        </p:tav>
                                      </p:tavLst>
                                    </p:anim>
                                    <p:anim calcmode="lin" valueType="num">
                                      <p:cBhvr additive="base">
                                        <p:cTn id="18" dur="10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1+#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1+#ppt_w/2"/>
                                          </p:val>
                                        </p:tav>
                                        <p:tav tm="100000">
                                          <p:val>
                                            <p:strVal val="#ppt_x"/>
                                          </p:val>
                                        </p:tav>
                                      </p:tavLst>
                                    </p:anim>
                                    <p:anim calcmode="lin" valueType="num">
                                      <p:cBhvr additive="base">
                                        <p:cTn id="2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decel="10000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1000" fill="hold"/>
                                        <p:tgtEl>
                                          <p:spTgt spid="31"/>
                                        </p:tgtEl>
                                        <p:attrNameLst>
                                          <p:attrName>ppt_x</p:attrName>
                                        </p:attrNameLst>
                                      </p:cBhvr>
                                      <p:tavLst>
                                        <p:tav tm="0">
                                          <p:val>
                                            <p:strVal val="1+#ppt_w/2"/>
                                          </p:val>
                                        </p:tav>
                                        <p:tav tm="100000">
                                          <p:val>
                                            <p:strVal val="#ppt_x"/>
                                          </p:val>
                                        </p:tav>
                                      </p:tavLst>
                                    </p:anim>
                                    <p:anim calcmode="lin" valueType="num">
                                      <p:cBhvr additive="base">
                                        <p:cTn id="34" dur="1000" fill="hold"/>
                                        <p:tgtEl>
                                          <p:spTgt spid="31"/>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1000" fill="hold"/>
                                        <p:tgtEl>
                                          <p:spTgt spid="32"/>
                                        </p:tgtEl>
                                        <p:attrNameLst>
                                          <p:attrName>ppt_x</p:attrName>
                                        </p:attrNameLst>
                                      </p:cBhvr>
                                      <p:tavLst>
                                        <p:tav tm="0">
                                          <p:val>
                                            <p:strVal val="1+#ppt_w/2"/>
                                          </p:val>
                                        </p:tav>
                                        <p:tav tm="100000">
                                          <p:val>
                                            <p:strVal val="#ppt_x"/>
                                          </p:val>
                                        </p:tav>
                                      </p:tavLst>
                                    </p:anim>
                                    <p:anim calcmode="lin" valueType="num">
                                      <p:cBhvr additive="base">
                                        <p:cTn id="38" dur="10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decel="10000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1000" fill="hold"/>
                                        <p:tgtEl>
                                          <p:spTgt spid="34"/>
                                        </p:tgtEl>
                                        <p:attrNameLst>
                                          <p:attrName>ppt_x</p:attrName>
                                        </p:attrNameLst>
                                      </p:cBhvr>
                                      <p:tavLst>
                                        <p:tav tm="0">
                                          <p:val>
                                            <p:strVal val="1+#ppt_w/2"/>
                                          </p:val>
                                        </p:tav>
                                        <p:tav tm="100000">
                                          <p:val>
                                            <p:strVal val="#ppt_x"/>
                                          </p:val>
                                        </p:tav>
                                      </p:tavLst>
                                    </p:anim>
                                    <p:anim calcmode="lin" valueType="num">
                                      <p:cBhvr additive="base">
                                        <p:cTn id="44" dur="10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1000" fill="hold"/>
                                        <p:tgtEl>
                                          <p:spTgt spid="35"/>
                                        </p:tgtEl>
                                        <p:attrNameLst>
                                          <p:attrName>ppt_x</p:attrName>
                                        </p:attrNameLst>
                                      </p:cBhvr>
                                      <p:tavLst>
                                        <p:tav tm="0">
                                          <p:val>
                                            <p:strVal val="1+#ppt_w/2"/>
                                          </p:val>
                                        </p:tav>
                                        <p:tav tm="100000">
                                          <p:val>
                                            <p:strVal val="#ppt_x"/>
                                          </p:val>
                                        </p:tav>
                                      </p:tavLst>
                                    </p:anim>
                                    <p:anim calcmode="lin" valueType="num">
                                      <p:cBhvr additive="base">
                                        <p:cTn id="48" dur="10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p:bldP spid="31" grpId="0" animBg="1"/>
      <p:bldP spid="32" grpId="0"/>
      <p:bldP spid="34"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8FA672D-B2D5-46F8-85D9-E0BD13D95D9F}"/>
              </a:ext>
            </a:extLst>
          </p:cNvPr>
          <p:cNvGrpSpPr/>
          <p:nvPr/>
        </p:nvGrpSpPr>
        <p:grpSpPr>
          <a:xfrm>
            <a:off x="-6365896" y="1311212"/>
            <a:ext cx="5928271" cy="4980731"/>
            <a:chOff x="505185" y="1311212"/>
            <a:chExt cx="5928271" cy="4980731"/>
          </a:xfrm>
        </p:grpSpPr>
        <p:sp>
          <p:nvSpPr>
            <p:cNvPr id="20" name="Rectangle: Rounded Corners 19">
              <a:extLst>
                <a:ext uri="{FF2B5EF4-FFF2-40B4-BE49-F238E27FC236}">
                  <a16:creationId xmlns:a16="http://schemas.microsoft.com/office/drawing/2014/main" id="{14936272-D930-4D13-B35E-653478DB0C26}"/>
                </a:ext>
              </a:extLst>
            </p:cNvPr>
            <p:cNvSpPr/>
            <p:nvPr/>
          </p:nvSpPr>
          <p:spPr>
            <a:xfrm>
              <a:off x="505185" y="1311212"/>
              <a:ext cx="5928271" cy="4980731"/>
            </a:xfrm>
            <a:prstGeom prst="roundRect">
              <a:avLst>
                <a:gd name="adj" fmla="val 384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2" name="Picture 21" descr="Logo&#10;&#10;Description automatically generated">
              <a:extLst>
                <a:ext uri="{FF2B5EF4-FFF2-40B4-BE49-F238E27FC236}">
                  <a16:creationId xmlns:a16="http://schemas.microsoft.com/office/drawing/2014/main" id="{744E1DD8-9595-4BE7-A92E-BA1418E362E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55750" y1="49333" x2="60625" y2="59333"/>
                          <a14:backgroundMark x1="39500" y1="70833" x2="39500" y2="70833"/>
                        </a14:backgroundRemoval>
                      </a14:imgEffect>
                    </a14:imgLayer>
                  </a14:imgProps>
                </a:ext>
                <a:ext uri="{28A0092B-C50C-407E-A947-70E740481C1C}">
                  <a14:useLocalDpi xmlns:a14="http://schemas.microsoft.com/office/drawing/2010/main" val="0"/>
                </a:ext>
              </a:extLst>
            </a:blip>
            <a:srcRect l="28690" t="21587" r="28572" b="23651"/>
            <a:stretch/>
          </p:blipFill>
          <p:spPr>
            <a:xfrm>
              <a:off x="631372" y="1439718"/>
              <a:ext cx="500743" cy="481215"/>
            </a:xfrm>
            <a:prstGeom prst="rect">
              <a:avLst/>
            </a:prstGeom>
          </p:spPr>
        </p:pic>
      </p:grpSp>
      <p:sp>
        <p:nvSpPr>
          <p:cNvPr id="25" name="Rectangle: Folded Corner 24">
            <a:extLst>
              <a:ext uri="{FF2B5EF4-FFF2-40B4-BE49-F238E27FC236}">
                <a16:creationId xmlns:a16="http://schemas.microsoft.com/office/drawing/2014/main" id="{5599B663-3C1F-4573-8B4A-87A39C2FDEE9}"/>
              </a:ext>
            </a:extLst>
          </p:cNvPr>
          <p:cNvSpPr/>
          <p:nvPr/>
        </p:nvSpPr>
        <p:spPr>
          <a:xfrm>
            <a:off x="3743795" y="3100161"/>
            <a:ext cx="4893734" cy="1667193"/>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6" name="TextBox 25">
            <a:extLst>
              <a:ext uri="{FF2B5EF4-FFF2-40B4-BE49-F238E27FC236}">
                <a16:creationId xmlns:a16="http://schemas.microsoft.com/office/drawing/2014/main" id="{45F6FEB1-4796-46E2-A4DA-5C9E57A12C77}"/>
              </a:ext>
            </a:extLst>
          </p:cNvPr>
          <p:cNvSpPr txBox="1"/>
          <p:nvPr/>
        </p:nvSpPr>
        <p:spPr>
          <a:xfrm>
            <a:off x="4292600" y="3421078"/>
            <a:ext cx="3606800" cy="1200329"/>
          </a:xfrm>
          <a:prstGeom prst="rect">
            <a:avLst/>
          </a:prstGeom>
          <a:noFill/>
        </p:spPr>
        <p:txBody>
          <a:bodyPr wrap="square" rtlCol="0">
            <a:spAutoFit/>
          </a:bodyPr>
          <a:lstStyle/>
          <a:p>
            <a:pPr algn="ctr"/>
            <a:r>
              <a:rPr lang="en-PH" sz="3600" b="1" dirty="0">
                <a:solidFill>
                  <a:schemeClr val="bg1"/>
                </a:solidFill>
                <a:latin typeface="SVN-Product Sans" panose="020B0403030502040203" pitchFamily="34" charset="0"/>
              </a:rPr>
              <a:t>GIỚI THIỆU ĐỀ TÀI</a:t>
            </a:r>
          </a:p>
        </p:txBody>
      </p:sp>
      <p:sp>
        <p:nvSpPr>
          <p:cNvPr id="41" name="Rectangle 40">
            <a:extLst>
              <a:ext uri="{FF2B5EF4-FFF2-40B4-BE49-F238E27FC236}">
                <a16:creationId xmlns:a16="http://schemas.microsoft.com/office/drawing/2014/main" id="{B6463E7D-8203-4458-9CEA-045EFE490F32}"/>
              </a:ext>
            </a:extLst>
          </p:cNvPr>
          <p:cNvSpPr/>
          <p:nvPr/>
        </p:nvSpPr>
        <p:spPr>
          <a:xfrm>
            <a:off x="442857" y="7164428"/>
            <a:ext cx="9005362" cy="475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2" name="Group 41">
            <a:extLst>
              <a:ext uri="{FF2B5EF4-FFF2-40B4-BE49-F238E27FC236}">
                <a16:creationId xmlns:a16="http://schemas.microsoft.com/office/drawing/2014/main" id="{D0FBBFA7-A253-47F9-8FF6-6E5D29AE73D6}"/>
              </a:ext>
            </a:extLst>
          </p:cNvPr>
          <p:cNvGrpSpPr/>
          <p:nvPr/>
        </p:nvGrpSpPr>
        <p:grpSpPr>
          <a:xfrm rot="5400000" flipV="1">
            <a:off x="-3352257" y="3352257"/>
            <a:ext cx="6858002" cy="153487"/>
            <a:chOff x="-1" y="6732587"/>
            <a:chExt cx="12192000" cy="127731"/>
          </a:xfrm>
        </p:grpSpPr>
        <p:sp>
          <p:nvSpPr>
            <p:cNvPr id="43" name="Rectangle 42">
              <a:extLst>
                <a:ext uri="{FF2B5EF4-FFF2-40B4-BE49-F238E27FC236}">
                  <a16:creationId xmlns:a16="http://schemas.microsoft.com/office/drawing/2014/main" id="{9DEC9FC8-1394-4560-8C55-C0A956EC05A4}"/>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a:extLst>
                <a:ext uri="{FF2B5EF4-FFF2-40B4-BE49-F238E27FC236}">
                  <a16:creationId xmlns:a16="http://schemas.microsoft.com/office/drawing/2014/main" id="{9FF6E7E3-41FC-4278-ADFA-5A6B603B6DF5}"/>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Rectangle 44">
              <a:extLst>
                <a:ext uri="{FF2B5EF4-FFF2-40B4-BE49-F238E27FC236}">
                  <a16:creationId xmlns:a16="http://schemas.microsoft.com/office/drawing/2014/main" id="{0A510759-5480-4503-9C7A-8AAFAC876B78}"/>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Rectangle 45">
              <a:extLst>
                <a:ext uri="{FF2B5EF4-FFF2-40B4-BE49-F238E27FC236}">
                  <a16:creationId xmlns:a16="http://schemas.microsoft.com/office/drawing/2014/main" id="{56020BDE-B35D-46B8-8F61-FFBE29B1DC51}"/>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47" name="Picture 46" descr="Chart, logo, company name, bubble chart&#10;&#10;Description automatically generated">
            <a:extLst>
              <a:ext uri="{FF2B5EF4-FFF2-40B4-BE49-F238E27FC236}">
                <a16:creationId xmlns:a16="http://schemas.microsoft.com/office/drawing/2014/main" id="{E7E9B70A-56C7-4290-B2AE-3E536C91A60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rot="19778565">
            <a:off x="2354207" y="2357787"/>
            <a:ext cx="951034" cy="799965"/>
          </a:xfrm>
          <a:prstGeom prst="rect">
            <a:avLst/>
          </a:prstGeom>
        </p:spPr>
      </p:pic>
      <p:pic>
        <p:nvPicPr>
          <p:cNvPr id="48" name="Picture 47" descr="Chart, logo, company name, bubble chart&#10;&#10;Description automatically generated">
            <a:extLst>
              <a:ext uri="{FF2B5EF4-FFF2-40B4-BE49-F238E27FC236}">
                <a16:creationId xmlns:a16="http://schemas.microsoft.com/office/drawing/2014/main" id="{CDE89A90-6557-45A8-B775-3CC5B170D8BE}"/>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9900901" y="2018748"/>
            <a:ext cx="799475" cy="784100"/>
          </a:xfrm>
          <a:prstGeom prst="rect">
            <a:avLst/>
          </a:prstGeom>
        </p:spPr>
      </p:pic>
      <p:pic>
        <p:nvPicPr>
          <p:cNvPr id="49" name="Picture 48" descr="Chart, logo, company name, bubble chart&#10;&#10;Description automatically generated">
            <a:extLst>
              <a:ext uri="{FF2B5EF4-FFF2-40B4-BE49-F238E27FC236}">
                <a16:creationId xmlns:a16="http://schemas.microsoft.com/office/drawing/2014/main" id="{BCB78703-1A62-4783-A9AC-D3E2E93CCF0A}"/>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rot="946486">
            <a:off x="1760904" y="4728050"/>
            <a:ext cx="912707" cy="740559"/>
          </a:xfrm>
          <a:prstGeom prst="rect">
            <a:avLst/>
          </a:prstGeom>
        </p:spPr>
      </p:pic>
      <p:pic>
        <p:nvPicPr>
          <p:cNvPr id="50" name="Picture 49" descr="Chart, logo, company name, bubble chart&#10;&#10;Description automatically generated">
            <a:extLst>
              <a:ext uri="{FF2B5EF4-FFF2-40B4-BE49-F238E27FC236}">
                <a16:creationId xmlns:a16="http://schemas.microsoft.com/office/drawing/2014/main" id="{B21DDDA5-AF7F-4A03-BD10-5AEF7781D51A}"/>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rot="20058234">
            <a:off x="9050661" y="4972415"/>
            <a:ext cx="795115" cy="775722"/>
          </a:xfrm>
          <a:prstGeom prst="rect">
            <a:avLst/>
          </a:prstGeom>
        </p:spPr>
      </p:pic>
      <p:pic>
        <p:nvPicPr>
          <p:cNvPr id="51" name="Picture 50" descr="Chart, logo, company name, bubble chart&#10;&#10;Description automatically generated">
            <a:extLst>
              <a:ext uri="{FF2B5EF4-FFF2-40B4-BE49-F238E27FC236}">
                <a16:creationId xmlns:a16="http://schemas.microsoft.com/office/drawing/2014/main" id="{C780AF7D-5599-48EB-9462-F4AA922F88BD}"/>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19651691">
            <a:off x="5328691" y="5499448"/>
            <a:ext cx="744261" cy="789097"/>
          </a:xfrm>
          <a:prstGeom prst="rect">
            <a:avLst/>
          </a:prstGeom>
        </p:spPr>
      </p:pic>
      <p:pic>
        <p:nvPicPr>
          <p:cNvPr id="52" name="Picture 51" descr="Chart, logo, company name, bubble chart&#10;&#10;Description automatically generated">
            <a:extLst>
              <a:ext uri="{FF2B5EF4-FFF2-40B4-BE49-F238E27FC236}">
                <a16:creationId xmlns:a16="http://schemas.microsoft.com/office/drawing/2014/main" id="{9A44F3B0-B2F8-4319-B50E-F8554A09B8C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rot="20440538">
            <a:off x="5829418" y="1817226"/>
            <a:ext cx="722489" cy="900224"/>
          </a:xfrm>
          <a:prstGeom prst="rect">
            <a:avLst/>
          </a:prstGeom>
        </p:spPr>
      </p:pic>
      <p:sp>
        <p:nvSpPr>
          <p:cNvPr id="36" name="Rectangle: Folded Corner 35">
            <a:extLst>
              <a:ext uri="{FF2B5EF4-FFF2-40B4-BE49-F238E27FC236}">
                <a16:creationId xmlns:a16="http://schemas.microsoft.com/office/drawing/2014/main" id="{33541147-44F1-4911-A9E0-B4F9AB97DC59}"/>
              </a:ext>
            </a:extLst>
          </p:cNvPr>
          <p:cNvSpPr/>
          <p:nvPr/>
        </p:nvSpPr>
        <p:spPr>
          <a:xfrm>
            <a:off x="15114812" y="2619579"/>
            <a:ext cx="4893734" cy="71120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TextBox 36">
            <a:extLst>
              <a:ext uri="{FF2B5EF4-FFF2-40B4-BE49-F238E27FC236}">
                <a16:creationId xmlns:a16="http://schemas.microsoft.com/office/drawing/2014/main" id="{B69AEF04-28DC-4B17-8F7D-6DD31BCB3B13}"/>
              </a:ext>
            </a:extLst>
          </p:cNvPr>
          <p:cNvSpPr txBox="1"/>
          <p:nvPr/>
        </p:nvSpPr>
        <p:spPr>
          <a:xfrm>
            <a:off x="15304964" y="2757769"/>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2</a:t>
            </a:r>
            <a:endParaRPr lang="en-PH" sz="2000" dirty="0">
              <a:solidFill>
                <a:schemeClr val="bg1"/>
              </a:solidFill>
              <a:latin typeface="SVN-Product Sans" panose="020B0403030502040203" pitchFamily="34" charset="0"/>
            </a:endParaRPr>
          </a:p>
        </p:txBody>
      </p:sp>
      <p:sp>
        <p:nvSpPr>
          <p:cNvPr id="38" name="Rectangle: Folded Corner 37">
            <a:extLst>
              <a:ext uri="{FF2B5EF4-FFF2-40B4-BE49-F238E27FC236}">
                <a16:creationId xmlns:a16="http://schemas.microsoft.com/office/drawing/2014/main" id="{9A9E691B-7C86-4546-8C30-65511A652C98}"/>
              </a:ext>
            </a:extLst>
          </p:cNvPr>
          <p:cNvSpPr/>
          <p:nvPr/>
        </p:nvSpPr>
        <p:spPr>
          <a:xfrm>
            <a:off x="13792056" y="3720645"/>
            <a:ext cx="4893734" cy="711200"/>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TextBox 38">
            <a:extLst>
              <a:ext uri="{FF2B5EF4-FFF2-40B4-BE49-F238E27FC236}">
                <a16:creationId xmlns:a16="http://schemas.microsoft.com/office/drawing/2014/main" id="{2B9645CE-A4B8-4969-B8D1-8C49A36B9C6B}"/>
              </a:ext>
            </a:extLst>
          </p:cNvPr>
          <p:cNvSpPr txBox="1"/>
          <p:nvPr/>
        </p:nvSpPr>
        <p:spPr>
          <a:xfrm>
            <a:off x="14011159" y="386997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3</a:t>
            </a:r>
            <a:endParaRPr lang="en-PH" sz="2000" dirty="0">
              <a:solidFill>
                <a:schemeClr val="bg1"/>
              </a:solidFill>
              <a:latin typeface="SVN-Product Sans" panose="020B0403030502040203" pitchFamily="34" charset="0"/>
            </a:endParaRPr>
          </a:p>
        </p:txBody>
      </p:sp>
      <p:sp>
        <p:nvSpPr>
          <p:cNvPr id="40" name="Rectangle: Folded Corner 39">
            <a:extLst>
              <a:ext uri="{FF2B5EF4-FFF2-40B4-BE49-F238E27FC236}">
                <a16:creationId xmlns:a16="http://schemas.microsoft.com/office/drawing/2014/main" id="{0D1F0D08-AD19-48FF-8FBF-7FC0D9D2CFC9}"/>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3" name="TextBox 52">
            <a:extLst>
              <a:ext uri="{FF2B5EF4-FFF2-40B4-BE49-F238E27FC236}">
                <a16:creationId xmlns:a16="http://schemas.microsoft.com/office/drawing/2014/main" id="{B1F719B9-B87A-4627-A948-7D4F1D1D9829}"/>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64" name="Rectangle 63">
            <a:extLst>
              <a:ext uri="{FF2B5EF4-FFF2-40B4-BE49-F238E27FC236}">
                <a16:creationId xmlns:a16="http://schemas.microsoft.com/office/drawing/2014/main" id="{F143A128-3C17-4B5C-9EAE-D5212C16DA10}"/>
              </a:ext>
            </a:extLst>
          </p:cNvPr>
          <p:cNvSpPr/>
          <p:nvPr/>
        </p:nvSpPr>
        <p:spPr>
          <a:xfrm>
            <a:off x="150703" y="19503"/>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65" name="Group 64">
            <a:extLst>
              <a:ext uri="{FF2B5EF4-FFF2-40B4-BE49-F238E27FC236}">
                <a16:creationId xmlns:a16="http://schemas.microsoft.com/office/drawing/2014/main" id="{7F82BBAC-D977-468B-AD77-342DE854225B}"/>
              </a:ext>
            </a:extLst>
          </p:cNvPr>
          <p:cNvGrpSpPr/>
          <p:nvPr/>
        </p:nvGrpSpPr>
        <p:grpSpPr>
          <a:xfrm>
            <a:off x="3065043" y="346935"/>
            <a:ext cx="6654018" cy="550671"/>
            <a:chOff x="2768991" y="3077691"/>
            <a:chExt cx="6654018" cy="550671"/>
          </a:xfrm>
        </p:grpSpPr>
        <p:sp>
          <p:nvSpPr>
            <p:cNvPr id="66" name="Rectangle: Rounded Corners 65">
              <a:extLst>
                <a:ext uri="{FF2B5EF4-FFF2-40B4-BE49-F238E27FC236}">
                  <a16:creationId xmlns:a16="http://schemas.microsoft.com/office/drawing/2014/main" id="{8C349510-4FCE-42CD-927E-BF4D16E718FC}"/>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67" name="Picture 66">
              <a:extLst>
                <a:ext uri="{FF2B5EF4-FFF2-40B4-BE49-F238E27FC236}">
                  <a16:creationId xmlns:a16="http://schemas.microsoft.com/office/drawing/2014/main" id="{7E51F026-6863-4779-A4D7-E6BAB4F66ED7}"/>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68" name="Picture 67" descr="Icon&#10;&#10;Description automatically generated">
              <a:extLst>
                <a:ext uri="{FF2B5EF4-FFF2-40B4-BE49-F238E27FC236}">
                  <a16:creationId xmlns:a16="http://schemas.microsoft.com/office/drawing/2014/main" id="{F70E97AF-2F59-4143-8F0E-582130EC0B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0" name="TextBox 69">
            <a:extLst>
              <a:ext uri="{FF2B5EF4-FFF2-40B4-BE49-F238E27FC236}">
                <a16:creationId xmlns:a16="http://schemas.microsoft.com/office/drawing/2014/main" id="{976270F2-C1C4-4D4B-9F58-BEED304F4A79}"/>
              </a:ext>
            </a:extLst>
          </p:cNvPr>
          <p:cNvSpPr txBox="1"/>
          <p:nvPr/>
        </p:nvSpPr>
        <p:spPr>
          <a:xfrm>
            <a:off x="3709886" y="436727"/>
            <a:ext cx="5300471" cy="646331"/>
          </a:xfrm>
          <a:prstGeom prst="rect">
            <a:avLst/>
          </a:prstGeom>
          <a:noFill/>
        </p:spPr>
        <p:txBody>
          <a:bodyPr wrap="square" rtlCol="0">
            <a:spAutoFit/>
          </a:bodyPr>
          <a:lstStyle/>
          <a:p>
            <a:r>
              <a:rPr lang="vi-VN" sz="900" dirty="0"/>
              <a:t>TÊN ĐỀ TÀI</a:t>
            </a:r>
            <a:endParaRPr lang="en-US" sz="900" dirty="0"/>
          </a:p>
          <a:p>
            <a:r>
              <a:rPr lang="vi-VN" sz="900" dirty="0"/>
              <a:t>XÂY DỰNG </a:t>
            </a:r>
            <a:r>
              <a:rPr lang="en-US" sz="900" dirty="0"/>
              <a:t>ỨNG DỤNG GIAO HÀNG VÀ ĐẶT ĐỒ ĂN TRỰC TUYẾN UBER EATS ĐA NỀN TẢNG</a:t>
            </a:r>
          </a:p>
          <a:p>
            <a:r>
              <a:rPr lang="en-US" sz="900" dirty="0"/>
              <a:t> FLUTTER VỚI NGÔN NGỮ DART</a:t>
            </a:r>
          </a:p>
          <a:p>
            <a:endParaRPr lang="vi-VN" sz="900" dirty="0">
              <a:solidFill>
                <a:schemeClr val="bg1">
                  <a:lumMod val="50000"/>
                </a:schemeClr>
              </a:solidFill>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42144100-7336-4601-8789-C14065A818ED}"/>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2" name="Oval 71">
            <a:extLst>
              <a:ext uri="{FF2B5EF4-FFF2-40B4-BE49-F238E27FC236}">
                <a16:creationId xmlns:a16="http://schemas.microsoft.com/office/drawing/2014/main" id="{9A2E1E3C-ADB0-438A-B61D-FD8069B92CFE}"/>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3" name="Oval 72">
            <a:extLst>
              <a:ext uri="{FF2B5EF4-FFF2-40B4-BE49-F238E27FC236}">
                <a16:creationId xmlns:a16="http://schemas.microsoft.com/office/drawing/2014/main" id="{499FFCE0-FC22-430D-A79D-FA7E1659D4BC}"/>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TextBox 2">
            <a:extLst>
              <a:ext uri="{FF2B5EF4-FFF2-40B4-BE49-F238E27FC236}">
                <a16:creationId xmlns:a16="http://schemas.microsoft.com/office/drawing/2014/main" id="{4D874D62-3979-29FB-C88B-57D8E60A91B4}"/>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Tree>
    <p:extLst>
      <p:ext uri="{BB962C8B-B14F-4D97-AF65-F5344CB8AC3E}">
        <p14:creationId xmlns:p14="http://schemas.microsoft.com/office/powerpoint/2010/main" val="1249433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Folded Corner 25">
            <a:extLst>
              <a:ext uri="{FF2B5EF4-FFF2-40B4-BE49-F238E27FC236}">
                <a16:creationId xmlns:a16="http://schemas.microsoft.com/office/drawing/2014/main" id="{23AC9D37-7028-4836-A9C4-D4E7C939E44D}"/>
              </a:ext>
            </a:extLst>
          </p:cNvPr>
          <p:cNvSpPr/>
          <p:nvPr/>
        </p:nvSpPr>
        <p:spPr>
          <a:xfrm>
            <a:off x="15114812" y="2619579"/>
            <a:ext cx="4893734" cy="71120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TextBox 26">
            <a:extLst>
              <a:ext uri="{FF2B5EF4-FFF2-40B4-BE49-F238E27FC236}">
                <a16:creationId xmlns:a16="http://schemas.microsoft.com/office/drawing/2014/main" id="{68829616-B0BD-43B9-A99C-D38B81171A0D}"/>
              </a:ext>
            </a:extLst>
          </p:cNvPr>
          <p:cNvSpPr txBox="1"/>
          <p:nvPr/>
        </p:nvSpPr>
        <p:spPr>
          <a:xfrm>
            <a:off x="15304964" y="2757769"/>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2</a:t>
            </a:r>
            <a:endParaRPr lang="en-PH" sz="2000" dirty="0">
              <a:solidFill>
                <a:schemeClr val="bg1"/>
              </a:solidFill>
              <a:latin typeface="SVN-Product Sans" panose="020B0403030502040203" pitchFamily="34" charset="0"/>
            </a:endParaRPr>
          </a:p>
        </p:txBody>
      </p:sp>
      <p:sp>
        <p:nvSpPr>
          <p:cNvPr id="29" name="Rectangle: Folded Corner 28">
            <a:extLst>
              <a:ext uri="{FF2B5EF4-FFF2-40B4-BE49-F238E27FC236}">
                <a16:creationId xmlns:a16="http://schemas.microsoft.com/office/drawing/2014/main" id="{BACF24AC-C0B8-4A8C-94A3-35BF618BB058}"/>
              </a:ext>
            </a:extLst>
          </p:cNvPr>
          <p:cNvSpPr/>
          <p:nvPr/>
        </p:nvSpPr>
        <p:spPr>
          <a:xfrm>
            <a:off x="13792056" y="3720645"/>
            <a:ext cx="4893734" cy="711200"/>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CF5E4A2-8A4C-409F-B46A-350F0776E98F}"/>
              </a:ext>
            </a:extLst>
          </p:cNvPr>
          <p:cNvSpPr txBox="1"/>
          <p:nvPr/>
        </p:nvSpPr>
        <p:spPr>
          <a:xfrm>
            <a:off x="14011159" y="386997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3</a:t>
            </a:r>
            <a:endParaRPr lang="en-PH" sz="2000" dirty="0">
              <a:solidFill>
                <a:schemeClr val="bg1"/>
              </a:solidFill>
              <a:latin typeface="SVN-Product Sans" panose="020B0403030502040203" pitchFamily="34" charset="0"/>
            </a:endParaRPr>
          </a:p>
        </p:txBody>
      </p:sp>
      <p:sp>
        <p:nvSpPr>
          <p:cNvPr id="32" name="Rectangle: Folded Corner 31">
            <a:extLst>
              <a:ext uri="{FF2B5EF4-FFF2-40B4-BE49-F238E27FC236}">
                <a16:creationId xmlns:a16="http://schemas.microsoft.com/office/drawing/2014/main" id="{762B3837-1CED-4F94-BBD9-0A536A68D70F}"/>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B9214D1B-22EE-4ADA-B171-4640A8CDF6E1}"/>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a:extLst>
              <a:ext uri="{FF2B5EF4-FFF2-40B4-BE49-F238E27FC236}">
                <a16:creationId xmlns:a16="http://schemas.microsoft.com/office/drawing/2014/main" id="{99978473-FCC1-417F-98E3-C1530E484C89}"/>
              </a:ext>
            </a:extLst>
          </p:cNvPr>
          <p:cNvSpPr/>
          <p:nvPr/>
        </p:nvSpPr>
        <p:spPr>
          <a:xfrm>
            <a:off x="-3611594" y="-358459"/>
            <a:ext cx="13174021" cy="9838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vi-VN" dirty="0"/>
          </a:p>
        </p:txBody>
      </p:sp>
      <p:sp>
        <p:nvSpPr>
          <p:cNvPr id="45" name="Rectangle: Folded Corner 44">
            <a:extLst>
              <a:ext uri="{FF2B5EF4-FFF2-40B4-BE49-F238E27FC236}">
                <a16:creationId xmlns:a16="http://schemas.microsoft.com/office/drawing/2014/main" id="{36DE8F35-E12A-4B15-B816-D87A2BAED9AF}"/>
              </a:ext>
            </a:extLst>
          </p:cNvPr>
          <p:cNvSpPr/>
          <p:nvPr/>
        </p:nvSpPr>
        <p:spPr>
          <a:xfrm>
            <a:off x="442856" y="1303651"/>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a:extLst>
              <a:ext uri="{FF2B5EF4-FFF2-40B4-BE49-F238E27FC236}">
                <a16:creationId xmlns:a16="http://schemas.microsoft.com/office/drawing/2014/main" id="{DCB6CD49-9724-4597-A133-A2C541A234AD}"/>
              </a:ext>
            </a:extLst>
          </p:cNvPr>
          <p:cNvSpPr txBox="1"/>
          <p:nvPr/>
        </p:nvSpPr>
        <p:spPr>
          <a:xfrm>
            <a:off x="440072" y="1269127"/>
            <a:ext cx="1496291" cy="646331"/>
          </a:xfrm>
          <a:prstGeom prst="rect">
            <a:avLst/>
          </a:prstGeom>
          <a:noFill/>
        </p:spPr>
        <p:txBody>
          <a:bodyPr wrap="square" rtlCol="0">
            <a:spAutoFit/>
          </a:bodyPr>
          <a:lstStyle/>
          <a:p>
            <a:r>
              <a:rPr lang="en-PH" dirty="0">
                <a:solidFill>
                  <a:schemeClr val="bg1"/>
                </a:solidFill>
                <a:latin typeface="Segoe MDL2 Assets" panose="050A0102010101010101" pitchFamily="18" charset="0"/>
              </a:rPr>
              <a:t>GIỚI THIỆU ĐỀ TÀI</a:t>
            </a:r>
          </a:p>
        </p:txBody>
      </p:sp>
      <p:sp>
        <p:nvSpPr>
          <p:cNvPr id="51" name="TextBox 50">
            <a:extLst>
              <a:ext uri="{FF2B5EF4-FFF2-40B4-BE49-F238E27FC236}">
                <a16:creationId xmlns:a16="http://schemas.microsoft.com/office/drawing/2014/main" id="{AB1421C0-6974-49D2-BDE5-934C7BC294E4}"/>
              </a:ext>
            </a:extLst>
          </p:cNvPr>
          <p:cNvSpPr txBox="1"/>
          <p:nvPr/>
        </p:nvSpPr>
        <p:spPr>
          <a:xfrm>
            <a:off x="442856" y="2020506"/>
            <a:ext cx="4454434" cy="523220"/>
          </a:xfrm>
          <a:prstGeom prst="rect">
            <a:avLst/>
          </a:prstGeom>
          <a:noFill/>
        </p:spPr>
        <p:txBody>
          <a:bodyPr wrap="square" rtlCol="0">
            <a:spAutoFit/>
          </a:bodyPr>
          <a:lstStyle/>
          <a:p>
            <a:endParaRPr lang="vi-VN" sz="2800" b="1" dirty="0">
              <a:latin typeface="SVN-Product Sans" panose="020B0403030502040203" pitchFamily="34" charset="0"/>
            </a:endParaRPr>
          </a:p>
        </p:txBody>
      </p:sp>
      <p:sp>
        <p:nvSpPr>
          <p:cNvPr id="62" name="Rectangle 61">
            <a:extLst>
              <a:ext uri="{FF2B5EF4-FFF2-40B4-BE49-F238E27FC236}">
                <a16:creationId xmlns:a16="http://schemas.microsoft.com/office/drawing/2014/main" id="{0B6253DC-253E-4C34-964D-DFE9934EF3B3}"/>
              </a:ext>
            </a:extLst>
          </p:cNvPr>
          <p:cNvSpPr/>
          <p:nvPr/>
        </p:nvSpPr>
        <p:spPr>
          <a:xfrm>
            <a:off x="127845" y="-2138"/>
            <a:ext cx="12064155" cy="1139459"/>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Oval 63">
            <a:extLst>
              <a:ext uri="{FF2B5EF4-FFF2-40B4-BE49-F238E27FC236}">
                <a16:creationId xmlns:a16="http://schemas.microsoft.com/office/drawing/2014/main" id="{46E58F87-C749-489B-9CF5-74FA2F0EC30B}"/>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a:extLst>
              <a:ext uri="{FF2B5EF4-FFF2-40B4-BE49-F238E27FC236}">
                <a16:creationId xmlns:a16="http://schemas.microsoft.com/office/drawing/2014/main" id="{306E5370-C46C-40B2-936F-FC8E274C2600}"/>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a:extLst>
              <a:ext uri="{FF2B5EF4-FFF2-40B4-BE49-F238E27FC236}">
                <a16:creationId xmlns:a16="http://schemas.microsoft.com/office/drawing/2014/main" id="{1567B3A7-7256-4EF9-B719-142B4DD613C0}"/>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a:extLst>
              <a:ext uri="{FF2B5EF4-FFF2-40B4-BE49-F238E27FC236}">
                <a16:creationId xmlns:a16="http://schemas.microsoft.com/office/drawing/2014/main" id="{F3CF105F-D06B-4E94-8723-2C41758990E4}"/>
              </a:ext>
            </a:extLst>
          </p:cNvPr>
          <p:cNvGrpSpPr/>
          <p:nvPr/>
        </p:nvGrpSpPr>
        <p:grpSpPr>
          <a:xfrm>
            <a:off x="3065043" y="346935"/>
            <a:ext cx="6654018" cy="550671"/>
            <a:chOff x="2768991" y="3077691"/>
            <a:chExt cx="6654018" cy="550671"/>
          </a:xfrm>
        </p:grpSpPr>
        <p:sp>
          <p:nvSpPr>
            <p:cNvPr id="68" name="Rectangle: Rounded Corners 67">
              <a:extLst>
                <a:ext uri="{FF2B5EF4-FFF2-40B4-BE49-F238E27FC236}">
                  <a16:creationId xmlns:a16="http://schemas.microsoft.com/office/drawing/2014/main" id="{A298442C-A06F-4BA9-AF66-D46DFE41A9C5}"/>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a:extLst>
                <a:ext uri="{FF2B5EF4-FFF2-40B4-BE49-F238E27FC236}">
                  <a16:creationId xmlns:a16="http://schemas.microsoft.com/office/drawing/2014/main" id="{B9BAFF19-28A5-44F1-8F01-BE66168845AB}"/>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a:extLst>
                <a:ext uri="{FF2B5EF4-FFF2-40B4-BE49-F238E27FC236}">
                  <a16:creationId xmlns:a16="http://schemas.microsoft.com/office/drawing/2014/main" id="{BF455F5F-F46D-443A-88BD-5671B9EEA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grpSp>
        <p:nvGrpSpPr>
          <p:cNvPr id="72" name="Group 71">
            <a:extLst>
              <a:ext uri="{FF2B5EF4-FFF2-40B4-BE49-F238E27FC236}">
                <a16:creationId xmlns:a16="http://schemas.microsoft.com/office/drawing/2014/main" id="{3FEFCBA7-5B67-4A6E-B963-8C5B61EC0390}"/>
              </a:ext>
            </a:extLst>
          </p:cNvPr>
          <p:cNvGrpSpPr/>
          <p:nvPr/>
        </p:nvGrpSpPr>
        <p:grpSpPr>
          <a:xfrm rot="5400000" flipV="1">
            <a:off x="-3375115" y="3352257"/>
            <a:ext cx="6858002" cy="153487"/>
            <a:chOff x="-1" y="6732587"/>
            <a:chExt cx="12192000" cy="127731"/>
          </a:xfrm>
        </p:grpSpPr>
        <p:sp>
          <p:nvSpPr>
            <p:cNvPr id="73" name="Rectangle 72">
              <a:extLst>
                <a:ext uri="{FF2B5EF4-FFF2-40B4-BE49-F238E27FC236}">
                  <a16:creationId xmlns:a16="http://schemas.microsoft.com/office/drawing/2014/main" id="{35E3E172-30B2-4F3D-9933-610CB2AF67B0}"/>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a:extLst>
                <a:ext uri="{FF2B5EF4-FFF2-40B4-BE49-F238E27FC236}">
                  <a16:creationId xmlns:a16="http://schemas.microsoft.com/office/drawing/2014/main" id="{86B5A940-4AB2-4425-9AA7-A5C8FDE4DA23}"/>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a:extLst>
                <a:ext uri="{FF2B5EF4-FFF2-40B4-BE49-F238E27FC236}">
                  <a16:creationId xmlns:a16="http://schemas.microsoft.com/office/drawing/2014/main" id="{06CAF04A-0AA9-40B5-B793-36A96E918E35}"/>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a:extLst>
                <a:ext uri="{FF2B5EF4-FFF2-40B4-BE49-F238E27FC236}">
                  <a16:creationId xmlns:a16="http://schemas.microsoft.com/office/drawing/2014/main" id="{8572B39C-3405-445B-A5BF-543FCEBA6443}"/>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77" name="Picture 76" descr="Chart, logo, company name, bubble chart&#10;&#10;Description automatically generated">
            <a:extLst>
              <a:ext uri="{FF2B5EF4-FFF2-40B4-BE49-F238E27FC236}">
                <a16:creationId xmlns:a16="http://schemas.microsoft.com/office/drawing/2014/main" id="{72B68CF6-AA22-4D5F-A1C8-280F446398F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rot="19778565">
            <a:off x="9585169" y="1119484"/>
            <a:ext cx="951034" cy="799965"/>
          </a:xfrm>
          <a:prstGeom prst="rect">
            <a:avLst/>
          </a:prstGeom>
        </p:spPr>
      </p:pic>
      <p:pic>
        <p:nvPicPr>
          <p:cNvPr id="78" name="Picture 77" descr="Chart, logo, company name, bubble chart&#10;&#10;Description automatically generated">
            <a:extLst>
              <a:ext uri="{FF2B5EF4-FFF2-40B4-BE49-F238E27FC236}">
                <a16:creationId xmlns:a16="http://schemas.microsoft.com/office/drawing/2014/main" id="{495BD481-B5A4-494D-A02F-C0FCF196C2AA}"/>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10789844" y="1639545"/>
            <a:ext cx="799475" cy="784100"/>
          </a:xfrm>
          <a:prstGeom prst="rect">
            <a:avLst/>
          </a:prstGeom>
        </p:spPr>
      </p:pic>
      <p:pic>
        <p:nvPicPr>
          <p:cNvPr id="79" name="Picture 78" descr="Chart, logo, company name, bubble chart&#10;&#10;Description automatically generated">
            <a:extLst>
              <a:ext uri="{FF2B5EF4-FFF2-40B4-BE49-F238E27FC236}">
                <a16:creationId xmlns:a16="http://schemas.microsoft.com/office/drawing/2014/main" id="{7DA7F71D-D982-4824-9EB0-3AC967EDBE77}"/>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rot="946486">
            <a:off x="9751337" y="2480103"/>
            <a:ext cx="912707" cy="740559"/>
          </a:xfrm>
          <a:prstGeom prst="rect">
            <a:avLst/>
          </a:prstGeom>
        </p:spPr>
      </p:pic>
      <p:pic>
        <p:nvPicPr>
          <p:cNvPr id="80" name="Picture 79" descr="Chart, logo, company name, bubble chart&#10;&#10;Description automatically generated">
            <a:extLst>
              <a:ext uri="{FF2B5EF4-FFF2-40B4-BE49-F238E27FC236}">
                <a16:creationId xmlns:a16="http://schemas.microsoft.com/office/drawing/2014/main" id="{2F3143C0-AB1D-44D9-8BCD-39C4D188D75E}"/>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rot="20058234">
            <a:off x="10802014" y="3290876"/>
            <a:ext cx="795115" cy="775722"/>
          </a:xfrm>
          <a:prstGeom prst="rect">
            <a:avLst/>
          </a:prstGeom>
        </p:spPr>
      </p:pic>
      <p:pic>
        <p:nvPicPr>
          <p:cNvPr id="81" name="Picture 80" descr="Chart, logo, company name, bubble chart&#10;&#10;Description automatically generated">
            <a:extLst>
              <a:ext uri="{FF2B5EF4-FFF2-40B4-BE49-F238E27FC236}">
                <a16:creationId xmlns:a16="http://schemas.microsoft.com/office/drawing/2014/main" id="{8FA7F806-5D0F-41BA-99FD-F8946A1FEF67}"/>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19651691">
            <a:off x="9731551" y="4120864"/>
            <a:ext cx="744261" cy="789097"/>
          </a:xfrm>
          <a:prstGeom prst="rect">
            <a:avLst/>
          </a:prstGeom>
        </p:spPr>
      </p:pic>
      <p:pic>
        <p:nvPicPr>
          <p:cNvPr id="82" name="Picture 81" descr="Chart, logo, company name, bubble chart&#10;&#10;Description automatically generated">
            <a:extLst>
              <a:ext uri="{FF2B5EF4-FFF2-40B4-BE49-F238E27FC236}">
                <a16:creationId xmlns:a16="http://schemas.microsoft.com/office/drawing/2014/main" id="{630CBE45-E8FC-4B1C-93EC-B7659F438ACA}"/>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rot="20440538">
            <a:off x="10711599" y="4989801"/>
            <a:ext cx="722489" cy="900224"/>
          </a:xfrm>
          <a:prstGeom prst="rect">
            <a:avLst/>
          </a:prstGeom>
        </p:spPr>
      </p:pic>
      <p:sp>
        <p:nvSpPr>
          <p:cNvPr id="2" name="Rounded Rectangle 19">
            <a:extLst>
              <a:ext uri="{FF2B5EF4-FFF2-40B4-BE49-F238E27FC236}">
                <a16:creationId xmlns:a16="http://schemas.microsoft.com/office/drawing/2014/main" id="{ED914064-DC7B-FD4C-418D-A807899CAC96}"/>
              </a:ext>
            </a:extLst>
          </p:cNvPr>
          <p:cNvSpPr/>
          <p:nvPr/>
        </p:nvSpPr>
        <p:spPr>
          <a:xfrm>
            <a:off x="1850971" y="1149640"/>
            <a:ext cx="11043652" cy="5715777"/>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F3F8E1D4-16B9-2A7D-895E-F410A375D512}"/>
              </a:ext>
            </a:extLst>
          </p:cNvPr>
          <p:cNvSpPr/>
          <p:nvPr/>
        </p:nvSpPr>
        <p:spPr>
          <a:xfrm>
            <a:off x="-81364" y="1333906"/>
            <a:ext cx="7002710" cy="7912000"/>
          </a:xfrm>
          <a:prstGeom prst="ellipse">
            <a:avLst/>
          </a:prstGeom>
          <a:solidFill>
            <a:srgbClr val="FFC000"/>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5F6B3FF-010B-9DAA-3968-2F6BC13E0D8F}"/>
              </a:ext>
            </a:extLst>
          </p:cNvPr>
          <p:cNvSpPr/>
          <p:nvPr/>
        </p:nvSpPr>
        <p:spPr>
          <a:xfrm>
            <a:off x="212165" y="1691978"/>
            <a:ext cx="6450989" cy="6880178"/>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7FB7B7D-1892-DC1D-47C6-CC6B840189DB}"/>
              </a:ext>
            </a:extLst>
          </p:cNvPr>
          <p:cNvSpPr txBox="1"/>
          <p:nvPr/>
        </p:nvSpPr>
        <p:spPr>
          <a:xfrm>
            <a:off x="6839621" y="1645047"/>
            <a:ext cx="5217194" cy="3539430"/>
          </a:xfrm>
          <a:prstGeom prst="rect">
            <a:avLst/>
          </a:prstGeom>
          <a:noFill/>
        </p:spPr>
        <p:txBody>
          <a:bodyPr wrap="square">
            <a:spAutoFit/>
          </a:bodyPr>
          <a:lstStyle/>
          <a:p>
            <a:r>
              <a:rPr lang="en-US" sz="3200" spc="-10" dirty="0" err="1">
                <a:solidFill>
                  <a:schemeClr val="bg1"/>
                </a:solidFill>
                <a:effectLst/>
                <a:latin typeface="Times New Roman" panose="02020603050405020304" pitchFamily="18" charset="0"/>
                <a:ea typeface="Times New Roman" panose="02020603050405020304" pitchFamily="18" charset="0"/>
              </a:rPr>
              <a:t>Ứng</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dụng</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giao</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hàng</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và</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đặt</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đồ</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ăn</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trực</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tuyến</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là</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một</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nền</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tảng</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kỹ</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thuật</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số</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cho</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phép</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người</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dùng</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đặt</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món</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ăn</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từ</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các</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nhà</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hàng</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và</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quán</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ăn</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thông</a:t>
            </a:r>
            <a:r>
              <a:rPr lang="en-US" sz="3200" spc="-10" dirty="0">
                <a:solidFill>
                  <a:schemeClr val="bg1"/>
                </a:solidFill>
                <a:effectLst/>
                <a:latin typeface="Times New Roman" panose="02020603050405020304" pitchFamily="18" charset="0"/>
                <a:ea typeface="Times New Roman" panose="02020603050405020304" pitchFamily="18" charset="0"/>
              </a:rPr>
              <a:t> qua </a:t>
            </a:r>
            <a:r>
              <a:rPr lang="en-US" sz="3200" spc="-10" dirty="0" err="1">
                <a:solidFill>
                  <a:schemeClr val="bg1"/>
                </a:solidFill>
                <a:effectLst/>
                <a:latin typeface="Times New Roman" panose="02020603050405020304" pitchFamily="18" charset="0"/>
                <a:ea typeface="Times New Roman" panose="02020603050405020304" pitchFamily="18" charset="0"/>
              </a:rPr>
              <a:t>điện</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thoại</a:t>
            </a:r>
            <a:r>
              <a:rPr lang="en-US" sz="3200" spc="-10" dirty="0">
                <a:solidFill>
                  <a:schemeClr val="bg1"/>
                </a:solidFill>
                <a:effectLst/>
                <a:latin typeface="Times New Roman" panose="02020603050405020304" pitchFamily="18" charset="0"/>
                <a:ea typeface="Times New Roman" panose="02020603050405020304" pitchFamily="18" charset="0"/>
              </a:rPr>
              <a:t> di </a:t>
            </a:r>
            <a:r>
              <a:rPr lang="en-US" sz="3200" spc="-10" dirty="0" err="1">
                <a:solidFill>
                  <a:schemeClr val="bg1"/>
                </a:solidFill>
                <a:effectLst/>
                <a:latin typeface="Times New Roman" panose="02020603050405020304" pitchFamily="18" charset="0"/>
                <a:ea typeface="Times New Roman" panose="02020603050405020304" pitchFamily="18" charset="0"/>
              </a:rPr>
              <a:t>động</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hoặc</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máy</a:t>
            </a:r>
            <a:r>
              <a:rPr lang="en-US" sz="3200" spc="-10" dirty="0">
                <a:solidFill>
                  <a:schemeClr val="bg1"/>
                </a:solidFill>
                <a:effectLst/>
                <a:latin typeface="Times New Roman" panose="02020603050405020304" pitchFamily="18" charset="0"/>
                <a:ea typeface="Times New Roman" panose="02020603050405020304" pitchFamily="18" charset="0"/>
              </a:rPr>
              <a:t> </a:t>
            </a:r>
            <a:r>
              <a:rPr lang="en-US" sz="3200" spc="-10" dirty="0" err="1">
                <a:solidFill>
                  <a:schemeClr val="bg1"/>
                </a:solidFill>
                <a:effectLst/>
                <a:latin typeface="Times New Roman" panose="02020603050405020304" pitchFamily="18" charset="0"/>
                <a:ea typeface="Times New Roman" panose="02020603050405020304" pitchFamily="18" charset="0"/>
              </a:rPr>
              <a:t>tính</a:t>
            </a:r>
            <a:r>
              <a:rPr lang="en-US" sz="1800" spc="-10" dirty="0">
                <a:solidFill>
                  <a:schemeClr val="bg1"/>
                </a:solidFill>
                <a:effectLst/>
                <a:latin typeface="Times New Roman" panose="02020603050405020304" pitchFamily="18" charset="0"/>
                <a:ea typeface="Times New Roman" panose="02020603050405020304" pitchFamily="18" charset="0"/>
              </a:rPr>
              <a:t>. </a:t>
            </a:r>
            <a:endParaRPr lang="en-US" sz="3200" dirty="0">
              <a:solidFill>
                <a:schemeClr val="bg1"/>
              </a:solidFill>
              <a:latin typeface="Hanuman" pitchFamily="2" charset="0"/>
              <a:cs typeface="Hanuman" pitchFamily="2" charset="0"/>
            </a:endParaRPr>
          </a:p>
        </p:txBody>
      </p:sp>
      <p:sp>
        <p:nvSpPr>
          <p:cNvPr id="8" name="Graphic 17">
            <a:extLst>
              <a:ext uri="{FF2B5EF4-FFF2-40B4-BE49-F238E27FC236}">
                <a16:creationId xmlns:a16="http://schemas.microsoft.com/office/drawing/2014/main" id="{303C904F-A909-CACF-2DED-6E8B972C113D}"/>
              </a:ext>
            </a:extLst>
          </p:cNvPr>
          <p:cNvSpPr/>
          <p:nvPr/>
        </p:nvSpPr>
        <p:spPr>
          <a:xfrm rot="16520308">
            <a:off x="6361566" y="1209925"/>
            <a:ext cx="251386" cy="386647"/>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9" name="Graphic 17">
            <a:extLst>
              <a:ext uri="{FF2B5EF4-FFF2-40B4-BE49-F238E27FC236}">
                <a16:creationId xmlns:a16="http://schemas.microsoft.com/office/drawing/2014/main" id="{F15722CE-5B7E-0D94-B0C1-F0871CB2D241}"/>
              </a:ext>
            </a:extLst>
          </p:cNvPr>
          <p:cNvSpPr/>
          <p:nvPr/>
        </p:nvSpPr>
        <p:spPr>
          <a:xfrm rot="19287097">
            <a:off x="6589610" y="1132129"/>
            <a:ext cx="159696" cy="273998"/>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10" name="Graphic 17">
            <a:extLst>
              <a:ext uri="{FF2B5EF4-FFF2-40B4-BE49-F238E27FC236}">
                <a16:creationId xmlns:a16="http://schemas.microsoft.com/office/drawing/2014/main" id="{25B78B88-E941-0625-1EAD-34FD15AD8E19}"/>
              </a:ext>
            </a:extLst>
          </p:cNvPr>
          <p:cNvSpPr/>
          <p:nvPr/>
        </p:nvSpPr>
        <p:spPr>
          <a:xfrm rot="7782864">
            <a:off x="11319472" y="5244120"/>
            <a:ext cx="315999" cy="486024"/>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dirty="0"/>
          </a:p>
        </p:txBody>
      </p:sp>
      <p:sp>
        <p:nvSpPr>
          <p:cNvPr id="11" name="Graphic 17">
            <a:extLst>
              <a:ext uri="{FF2B5EF4-FFF2-40B4-BE49-F238E27FC236}">
                <a16:creationId xmlns:a16="http://schemas.microsoft.com/office/drawing/2014/main" id="{47699F49-D309-ABD8-8782-BF939C326FAC}"/>
              </a:ext>
            </a:extLst>
          </p:cNvPr>
          <p:cNvSpPr/>
          <p:nvPr/>
        </p:nvSpPr>
        <p:spPr>
          <a:xfrm rot="10227352">
            <a:off x="11190233" y="5501391"/>
            <a:ext cx="200741" cy="344422"/>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401B9C33-CAF8-88C0-457D-A49AC8328E4B}"/>
              </a:ext>
            </a:extLst>
          </p:cNvPr>
          <p:cNvSpPr txBox="1"/>
          <p:nvPr/>
        </p:nvSpPr>
        <p:spPr>
          <a:xfrm>
            <a:off x="1401238" y="16118671"/>
            <a:ext cx="9701110" cy="1738270"/>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a:solidFill>
                  <a:schemeClr val="bg1"/>
                </a:solidFill>
                <a:latin typeface="Hanuman Black" pitchFamily="2" charset="0"/>
                <a:cs typeface="Hanuman Black" pitchFamily="2" charset="0"/>
              </a:rPr>
              <a:t>LOS ANGELES</a:t>
            </a:r>
          </a:p>
        </p:txBody>
      </p:sp>
      <p:pic>
        <p:nvPicPr>
          <p:cNvPr id="16" name="Picture 15">
            <a:extLst>
              <a:ext uri="{FF2B5EF4-FFF2-40B4-BE49-F238E27FC236}">
                <a16:creationId xmlns:a16="http://schemas.microsoft.com/office/drawing/2014/main" id="{8A8636C4-8C3B-C181-2A99-4DF2DE9B3E37}"/>
              </a:ext>
            </a:extLst>
          </p:cNvPr>
          <p:cNvPicPr>
            <a:picLocks noChangeAspect="1"/>
          </p:cNvPicPr>
          <p:nvPr/>
        </p:nvPicPr>
        <p:blipFill>
          <a:blip r:embed="rId11" cstate="email">
            <a:extLst>
              <a:ext uri="{28A0092B-C50C-407E-A947-70E740481C1C}">
                <a14:useLocalDpi xmlns:a14="http://schemas.microsoft.com/office/drawing/2010/main"/>
              </a:ext>
            </a:extLst>
          </a:blip>
          <a:srcRect/>
          <a:stretch/>
        </p:blipFill>
        <p:spPr>
          <a:xfrm>
            <a:off x="-239435" y="-11045946"/>
            <a:ext cx="12670869" cy="7127364"/>
          </a:xfrm>
          <a:prstGeom prst="rect">
            <a:avLst/>
          </a:prstGeom>
        </p:spPr>
      </p:pic>
      <p:pic>
        <p:nvPicPr>
          <p:cNvPr id="17" name="Picture 16">
            <a:extLst>
              <a:ext uri="{FF2B5EF4-FFF2-40B4-BE49-F238E27FC236}">
                <a16:creationId xmlns:a16="http://schemas.microsoft.com/office/drawing/2014/main" id="{DBA34538-0E5C-395C-CCFB-121965B715F2}"/>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089652" y="-12322619"/>
            <a:ext cx="4036781" cy="10098153"/>
          </a:xfrm>
          <a:prstGeom prst="rect">
            <a:avLst/>
          </a:prstGeom>
        </p:spPr>
      </p:pic>
      <p:pic>
        <p:nvPicPr>
          <p:cNvPr id="18" name="Picture 17">
            <a:extLst>
              <a:ext uri="{FF2B5EF4-FFF2-40B4-BE49-F238E27FC236}">
                <a16:creationId xmlns:a16="http://schemas.microsoft.com/office/drawing/2014/main" id="{E3EEE020-6522-C894-FC48-CED2F5546BDA}"/>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784617" y="-10704471"/>
            <a:ext cx="4129291" cy="7467218"/>
          </a:xfrm>
          <a:prstGeom prst="rect">
            <a:avLst/>
          </a:prstGeom>
        </p:spPr>
      </p:pic>
      <p:pic>
        <p:nvPicPr>
          <p:cNvPr id="19" name="Picture 18">
            <a:extLst>
              <a:ext uri="{FF2B5EF4-FFF2-40B4-BE49-F238E27FC236}">
                <a16:creationId xmlns:a16="http://schemas.microsoft.com/office/drawing/2014/main" id="{AC7EB23E-D1FE-0A39-65C6-9C0F14CA0789}"/>
              </a:ext>
            </a:extLst>
          </p:cNvPr>
          <p:cNvPicPr>
            <a:picLocks noChangeAspect="1"/>
          </p:cNvPicPr>
          <p:nvPr/>
        </p:nvPicPr>
        <p:blipFill>
          <a:blip r:embed="rId14"/>
          <a:srcRect/>
          <a:stretch/>
        </p:blipFill>
        <p:spPr>
          <a:xfrm rot="17820334">
            <a:off x="10477409" y="18914200"/>
            <a:ext cx="13864528" cy="7791865"/>
          </a:xfrm>
          <a:prstGeom prst="rect">
            <a:avLst/>
          </a:prstGeom>
          <a:effectLst>
            <a:outerShdw blurRad="463418" dist="50800" dir="5400000" algn="ctr" rotWithShape="0">
              <a:srgbClr val="000000">
                <a:alpha val="71000"/>
              </a:srgbClr>
            </a:outerShdw>
          </a:effectLst>
        </p:spPr>
      </p:pic>
      <p:sp>
        <p:nvSpPr>
          <p:cNvPr id="20" name="TextBox 19">
            <a:extLst>
              <a:ext uri="{FF2B5EF4-FFF2-40B4-BE49-F238E27FC236}">
                <a16:creationId xmlns:a16="http://schemas.microsoft.com/office/drawing/2014/main" id="{E64B5A1E-D13E-2E1C-4295-78333F10464C}"/>
              </a:ext>
            </a:extLst>
          </p:cNvPr>
          <p:cNvSpPr txBox="1"/>
          <p:nvPr/>
        </p:nvSpPr>
        <p:spPr>
          <a:xfrm>
            <a:off x="-12890903" y="649059"/>
            <a:ext cx="6984588" cy="1477328"/>
          </a:xfrm>
          <a:prstGeom prst="rect">
            <a:avLst/>
          </a:prstGeom>
          <a:noFill/>
        </p:spPr>
        <p:txBody>
          <a:bodyPr wrap="square">
            <a:spAutoFit/>
          </a:bodyPr>
          <a:lstStyle/>
          <a:p>
            <a:r>
              <a:rPr lang="en-US" b="0" i="0" dirty="0">
                <a:solidFill>
                  <a:schemeClr val="bg1"/>
                </a:solidFill>
                <a:effectLst/>
                <a:latin typeface="Hanuman" pitchFamily="2" charset="0"/>
                <a:cs typeface="Hanuman" pitchFamily="2" charset="0"/>
              </a:rPr>
              <a:t>Hollywood is a district in Los Angeles, California. Known as the global center of the entertainment industry, it's home to major movie studios, iconic landmarks like the Hollywood Walk of Fame and the Hollywood Sign, as well as numerous theaters, music venues, and celebrities.</a:t>
            </a:r>
            <a:endParaRPr lang="en-US" dirty="0">
              <a:solidFill>
                <a:schemeClr val="bg1"/>
              </a:solidFill>
              <a:latin typeface="Hanuman" pitchFamily="2" charset="0"/>
              <a:cs typeface="Hanuman" pitchFamily="2" charset="0"/>
            </a:endParaRPr>
          </a:p>
        </p:txBody>
      </p:sp>
      <p:sp>
        <p:nvSpPr>
          <p:cNvPr id="21" name="Rectangle 20">
            <a:extLst>
              <a:ext uri="{FF2B5EF4-FFF2-40B4-BE49-F238E27FC236}">
                <a16:creationId xmlns:a16="http://schemas.microsoft.com/office/drawing/2014/main" id="{C0346F4F-9F6B-8EB7-5D09-3429D1195206}"/>
              </a:ext>
            </a:extLst>
          </p:cNvPr>
          <p:cNvSpPr/>
          <p:nvPr/>
        </p:nvSpPr>
        <p:spPr>
          <a:xfrm>
            <a:off x="-7156805"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7399D80-75A8-A7BF-37B6-4E339DF77A16}"/>
              </a:ext>
            </a:extLst>
          </p:cNvPr>
          <p:cNvSpPr/>
          <p:nvPr/>
        </p:nvSpPr>
        <p:spPr>
          <a:xfrm>
            <a:off x="16924887" y="4821584"/>
            <a:ext cx="1972712" cy="80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ỨNG DỤNG GIAO HÀNG ĐẶT ĐỒ ĂN">
            <a:extLst>
              <a:ext uri="{FF2B5EF4-FFF2-40B4-BE49-F238E27FC236}">
                <a16:creationId xmlns:a16="http://schemas.microsoft.com/office/drawing/2014/main" id="{8336E73A-B839-9F72-B7A9-44249CD093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7587" y="3584818"/>
            <a:ext cx="4973613" cy="3564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576644-BEEB-6021-36F5-DA787615FAE9}"/>
              </a:ext>
            </a:extLst>
          </p:cNvPr>
          <p:cNvSpPr txBox="1"/>
          <p:nvPr/>
        </p:nvSpPr>
        <p:spPr>
          <a:xfrm>
            <a:off x="3569848" y="334087"/>
            <a:ext cx="5300471" cy="646331"/>
          </a:xfrm>
          <a:prstGeom prst="rect">
            <a:avLst/>
          </a:prstGeom>
          <a:noFill/>
        </p:spPr>
        <p:txBody>
          <a:bodyPr wrap="square" rtlCol="0">
            <a:spAutoFit/>
          </a:bodyPr>
          <a:lstStyle/>
          <a:p>
            <a:r>
              <a:rPr lang="vi-VN" sz="900" dirty="0"/>
              <a:t>TÊN ĐỀ TÀI</a:t>
            </a:r>
            <a:endParaRPr lang="en-US" sz="900" dirty="0"/>
          </a:p>
          <a:p>
            <a:r>
              <a:rPr lang="vi-VN" sz="900" dirty="0"/>
              <a:t>XÂY DỰNG </a:t>
            </a:r>
            <a:r>
              <a:rPr lang="en-US" sz="900" dirty="0"/>
              <a:t>ỨNG DỤNG GIAO HÀNG VÀ ĐẶT ĐỒ ĂN TRỰC TUYẾN UBER EATS ĐA NỀN TẢNG</a:t>
            </a:r>
          </a:p>
          <a:p>
            <a:r>
              <a:rPr lang="en-US" sz="900" dirty="0"/>
              <a:t> FLUTTER VỚI NGÔN NGỮ DART</a:t>
            </a:r>
          </a:p>
          <a:p>
            <a:endParaRPr lang="vi-VN"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8812335-F086-78F3-0529-9BF3630FEF84}"/>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Tree>
    <p:extLst>
      <p:ext uri="{BB962C8B-B14F-4D97-AF65-F5344CB8AC3E}">
        <p14:creationId xmlns:p14="http://schemas.microsoft.com/office/powerpoint/2010/main" val="617881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iterate type="lt">
                                    <p:tmAbs val="80"/>
                                  </p:iterate>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6524365E-BE67-6022-8856-234D0A2A93F2}"/>
              </a:ext>
            </a:extLst>
          </p:cNvPr>
          <p:cNvSpPr/>
          <p:nvPr/>
        </p:nvSpPr>
        <p:spPr>
          <a:xfrm rot="2429801">
            <a:off x="12293630" y="-12474306"/>
            <a:ext cx="6192434" cy="10873408"/>
          </a:xfrm>
          <a:prstGeom prst="roundRect">
            <a:avLst>
              <a:gd name="adj" fmla="val 50000"/>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C38F024-C8AD-45A2-8F54-471957D76DF1}"/>
              </a:ext>
            </a:extLst>
          </p:cNvPr>
          <p:cNvSpPr txBox="1"/>
          <p:nvPr/>
        </p:nvSpPr>
        <p:spPr>
          <a:xfrm>
            <a:off x="1245445" y="10514075"/>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rgbClr val="FFC000"/>
                </a:solidFill>
                <a:latin typeface="Hanuman Black" pitchFamily="2" charset="0"/>
                <a:cs typeface="Hanuman Black" pitchFamily="2" charset="0"/>
              </a:rPr>
              <a:t>LOS ANGELES</a:t>
            </a:r>
          </a:p>
        </p:txBody>
      </p:sp>
      <p:sp>
        <p:nvSpPr>
          <p:cNvPr id="28" name="TextBox 27">
            <a:extLst>
              <a:ext uri="{FF2B5EF4-FFF2-40B4-BE49-F238E27FC236}">
                <a16:creationId xmlns:a16="http://schemas.microsoft.com/office/drawing/2014/main" id="{321C9509-1CBD-1978-1C79-74BB3021FD9D}"/>
              </a:ext>
            </a:extLst>
          </p:cNvPr>
          <p:cNvSpPr txBox="1"/>
          <p:nvPr/>
        </p:nvSpPr>
        <p:spPr>
          <a:xfrm>
            <a:off x="1313321" y="13316373"/>
            <a:ext cx="9701110" cy="1738270"/>
          </a:xfrm>
          <a:prstGeom prst="rect">
            <a:avLst/>
          </a:prstGeom>
          <a:noFill/>
          <a:effectLst>
            <a:outerShdw dist="38100" sx="1000" sy="1000" algn="tr" rotWithShape="0">
              <a:prstClr val="black"/>
            </a:outerShdw>
          </a:effectLst>
        </p:spPr>
        <p:txBody>
          <a:bodyPr wrap="square" rtlCol="0">
            <a:prstTxWarp prst="textWave1">
              <a:avLst/>
            </a:prstTxWarp>
            <a:spAutoFit/>
          </a:bodyPr>
          <a:lstStyle/>
          <a:p>
            <a:pPr algn="ctr"/>
            <a:r>
              <a:rPr lang="en-US" sz="1400" b="1" dirty="0">
                <a:solidFill>
                  <a:schemeClr val="accent1">
                    <a:lumMod val="50000"/>
                  </a:schemeClr>
                </a:solidFill>
                <a:latin typeface="Hanuman Black" pitchFamily="2" charset="0"/>
                <a:cs typeface="Hanuman Black" pitchFamily="2" charset="0"/>
              </a:rPr>
              <a:t>LOS ANGELES</a:t>
            </a:r>
          </a:p>
        </p:txBody>
      </p:sp>
      <p:sp>
        <p:nvSpPr>
          <p:cNvPr id="29" name="TextBox 28">
            <a:extLst>
              <a:ext uri="{FF2B5EF4-FFF2-40B4-BE49-F238E27FC236}">
                <a16:creationId xmlns:a16="http://schemas.microsoft.com/office/drawing/2014/main" id="{16DA21A9-F19A-8393-4B5E-AB6D332C86AA}"/>
              </a:ext>
            </a:extLst>
          </p:cNvPr>
          <p:cNvSpPr txBox="1"/>
          <p:nvPr/>
        </p:nvSpPr>
        <p:spPr>
          <a:xfrm>
            <a:off x="1401238" y="16118671"/>
            <a:ext cx="9701110" cy="1738270"/>
          </a:xfrm>
          <a:prstGeom prst="rect">
            <a:avLst/>
          </a:prstGeom>
          <a:noFill/>
          <a:effectLst>
            <a:outerShdw blurRad="374931" dist="38100" dir="8100000" algn="tr" rotWithShape="0">
              <a:prstClr val="black">
                <a:alpha val="47713"/>
              </a:prstClr>
            </a:outerShdw>
          </a:effectLst>
        </p:spPr>
        <p:txBody>
          <a:bodyPr wrap="square" rtlCol="0">
            <a:prstTxWarp prst="textWave1">
              <a:avLst/>
            </a:prstTxWarp>
            <a:spAutoFit/>
          </a:bodyPr>
          <a:lstStyle/>
          <a:p>
            <a:pPr algn="ctr"/>
            <a:r>
              <a:rPr lang="en-US" sz="1400" b="1" dirty="0">
                <a:solidFill>
                  <a:schemeClr val="bg1"/>
                </a:solidFill>
                <a:latin typeface="Hanuman Black" pitchFamily="2" charset="0"/>
                <a:cs typeface="Hanuman Black" pitchFamily="2" charset="0"/>
              </a:rPr>
              <a:t>LOS ANGELES</a:t>
            </a:r>
          </a:p>
        </p:txBody>
      </p:sp>
      <p:sp>
        <p:nvSpPr>
          <p:cNvPr id="10" name="Oval 9">
            <a:extLst>
              <a:ext uri="{FF2B5EF4-FFF2-40B4-BE49-F238E27FC236}">
                <a16:creationId xmlns:a16="http://schemas.microsoft.com/office/drawing/2014/main" id="{6C2BEFFA-9C7C-2BAB-D5BE-E3E297388173}"/>
              </a:ext>
            </a:extLst>
          </p:cNvPr>
          <p:cNvSpPr/>
          <p:nvPr/>
        </p:nvSpPr>
        <p:spPr>
          <a:xfrm>
            <a:off x="-21966201" y="7277342"/>
            <a:ext cx="11434309" cy="11529168"/>
          </a:xfrm>
          <a:prstGeom prst="ellipse">
            <a:avLst/>
          </a:prstGeom>
          <a:solidFill>
            <a:srgbClr val="FFC000"/>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FECAF94-4C4D-1250-46A2-3CB217220B99}"/>
              </a:ext>
            </a:extLst>
          </p:cNvPr>
          <p:cNvSpPr/>
          <p:nvPr/>
        </p:nvSpPr>
        <p:spPr>
          <a:xfrm>
            <a:off x="-34110836" y="15626366"/>
            <a:ext cx="11047426" cy="11139075"/>
          </a:xfrm>
          <a:prstGeom prst="ellipse">
            <a:avLst/>
          </a:prstGeom>
          <a:solidFill>
            <a:schemeClr val="accent1">
              <a:lumMod val="50000"/>
            </a:schemeClr>
          </a:solidFill>
          <a:ln>
            <a:no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0777A90-53F5-5FBD-678A-B2FA67E1FA5B}"/>
              </a:ext>
            </a:extLst>
          </p:cNvPr>
          <p:cNvSpPr txBox="1"/>
          <p:nvPr/>
        </p:nvSpPr>
        <p:spPr>
          <a:xfrm>
            <a:off x="10321871" y="294468"/>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B856FF24-CDE5-E16E-77E1-970C5E138EDF}"/>
              </a:ext>
            </a:extLst>
          </p:cNvPr>
          <p:cNvSpPr txBox="1"/>
          <p:nvPr/>
        </p:nvSpPr>
        <p:spPr>
          <a:xfrm>
            <a:off x="555899" y="649059"/>
            <a:ext cx="6984588" cy="1477328"/>
          </a:xfrm>
          <a:prstGeom prst="rect">
            <a:avLst/>
          </a:prstGeom>
          <a:noFill/>
        </p:spPr>
        <p:txBody>
          <a:bodyPr wrap="square">
            <a:spAutoFit/>
          </a:bodyPr>
          <a:lstStyle/>
          <a:p>
            <a:r>
              <a:rPr lang="en-US" b="0" i="0" dirty="0">
                <a:solidFill>
                  <a:schemeClr val="bg1"/>
                </a:solidFill>
                <a:effectLst/>
                <a:latin typeface="Hanuman" pitchFamily="2" charset="0"/>
                <a:cs typeface="Hanuman" pitchFamily="2" charset="0"/>
              </a:rPr>
              <a:t>Hollywood is a district in Los Angeles, California. Known as the global center of the entertainment industry, it's home to major movie studios, iconic landmarks like the Hollywood Walk of Fame and the Hollywood Sign, as well as numerous theaters, music venues, and celebrities.</a:t>
            </a:r>
            <a:endParaRPr lang="en-US" dirty="0">
              <a:solidFill>
                <a:schemeClr val="bg1"/>
              </a:solidFill>
              <a:latin typeface="Hanuman" pitchFamily="2" charset="0"/>
              <a:cs typeface="Hanuman" pitchFamily="2" charset="0"/>
            </a:endParaRPr>
          </a:p>
        </p:txBody>
      </p:sp>
      <p:sp>
        <p:nvSpPr>
          <p:cNvPr id="8" name="Graphic 17">
            <a:extLst>
              <a:ext uri="{FF2B5EF4-FFF2-40B4-BE49-F238E27FC236}">
                <a16:creationId xmlns:a16="http://schemas.microsoft.com/office/drawing/2014/main" id="{14507FD3-4E98-51FF-61C2-96B14FD34D4C}"/>
              </a:ext>
            </a:extLst>
          </p:cNvPr>
          <p:cNvSpPr/>
          <p:nvPr/>
        </p:nvSpPr>
        <p:spPr>
          <a:xfrm rot="1448153">
            <a:off x="11179795" y="4092144"/>
            <a:ext cx="654822" cy="1280806"/>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a:p>
        </p:txBody>
      </p:sp>
      <p:sp>
        <p:nvSpPr>
          <p:cNvPr id="7" name="Graphic 17">
            <a:extLst>
              <a:ext uri="{FF2B5EF4-FFF2-40B4-BE49-F238E27FC236}">
                <a16:creationId xmlns:a16="http://schemas.microsoft.com/office/drawing/2014/main" id="{A9F6141A-3FF6-F13F-A93F-E50F3401D98F}"/>
              </a:ext>
            </a:extLst>
          </p:cNvPr>
          <p:cNvSpPr/>
          <p:nvPr/>
        </p:nvSpPr>
        <p:spPr>
          <a:xfrm rot="11913004">
            <a:off x="10431155" y="5030313"/>
            <a:ext cx="1030797" cy="1585423"/>
          </a:xfrm>
          <a:custGeom>
            <a:avLst/>
            <a:gdLst>
              <a:gd name="connsiteX0" fmla="*/ 565275 w 1858828"/>
              <a:gd name="connsiteY0" fmla="*/ 2790338 h 2858988"/>
              <a:gd name="connsiteX1" fmla="*/ 44573 w 1858828"/>
              <a:gd name="connsiteY1" fmla="*/ 1749555 h 2858988"/>
              <a:gd name="connsiteX2" fmla="*/ 182712 w 1858828"/>
              <a:gd name="connsiteY2" fmla="*/ 610306 h 2858988"/>
              <a:gd name="connsiteX3" fmla="*/ 1124565 w 1858828"/>
              <a:gd name="connsiteY3" fmla="*/ 611 h 2858988"/>
              <a:gd name="connsiteX4" fmla="*/ 1802559 w 1858828"/>
              <a:gd name="connsiteY4" fmla="*/ 354691 h 2858988"/>
              <a:gd name="connsiteX5" fmla="*/ 1744725 w 1858828"/>
              <a:gd name="connsiteY5" fmla="*/ 1029429 h 2858988"/>
              <a:gd name="connsiteX6" fmla="*/ 1304706 w 1858828"/>
              <a:gd name="connsiteY6" fmla="*/ 1575791 h 2858988"/>
              <a:gd name="connsiteX7" fmla="*/ 648614 w 1858828"/>
              <a:gd name="connsiteY7" fmla="*/ 2858989 h 2858988"/>
              <a:gd name="connsiteX8" fmla="*/ 528773 w 1858828"/>
              <a:gd name="connsiteY8" fmla="*/ 2740582 h 285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8828" h="2858988">
                <a:moveTo>
                  <a:pt x="565275" y="2790338"/>
                </a:moveTo>
                <a:cubicBezTo>
                  <a:pt x="325782" y="2481360"/>
                  <a:pt x="129903" y="2131267"/>
                  <a:pt x="44573" y="1749555"/>
                </a:cubicBezTo>
                <a:cubicBezTo>
                  <a:pt x="-40757" y="1367748"/>
                  <a:pt x="-8237" y="951568"/>
                  <a:pt x="182712" y="610306"/>
                </a:cubicBezTo>
                <a:cubicBezTo>
                  <a:pt x="373662" y="269044"/>
                  <a:pt x="734228" y="15518"/>
                  <a:pt x="1124565" y="611"/>
                </a:cubicBezTo>
                <a:cubicBezTo>
                  <a:pt x="1394113" y="-9739"/>
                  <a:pt x="1684899" y="111611"/>
                  <a:pt x="1802559" y="354691"/>
                </a:cubicBezTo>
                <a:cubicBezTo>
                  <a:pt x="1904671" y="565773"/>
                  <a:pt x="1857265" y="823666"/>
                  <a:pt x="1744725" y="1029429"/>
                </a:cubicBezTo>
                <a:cubicBezTo>
                  <a:pt x="1632184" y="1235193"/>
                  <a:pt x="1462093" y="1402026"/>
                  <a:pt x="1304706" y="1575791"/>
                </a:cubicBezTo>
                <a:cubicBezTo>
                  <a:pt x="976186" y="1938512"/>
                  <a:pt x="684263" y="2370549"/>
                  <a:pt x="648614" y="2858989"/>
                </a:cubicBezTo>
                <a:cubicBezTo>
                  <a:pt x="608698" y="2819488"/>
                  <a:pt x="568688" y="2780083"/>
                  <a:pt x="528773" y="2740582"/>
                </a:cubicBezTo>
              </a:path>
            </a:pathLst>
          </a:custGeom>
          <a:solidFill>
            <a:srgbClr val="F1E7D8"/>
          </a:solidFill>
          <a:ln w="9481" cap="flat">
            <a:noFill/>
            <a:prstDash val="solid"/>
            <a:miter/>
          </a:ln>
        </p:spPr>
        <p:txBody>
          <a:bodyPr rtlCol="0" anchor="ctr"/>
          <a:lstStyle/>
          <a:p>
            <a:endParaRPr lang="en-US" dirty="0"/>
          </a:p>
        </p:txBody>
      </p:sp>
      <p:pic>
        <p:nvPicPr>
          <p:cNvPr id="36" name="Picture 35">
            <a:extLst>
              <a:ext uri="{FF2B5EF4-FFF2-40B4-BE49-F238E27FC236}">
                <a16:creationId xmlns:a16="http://schemas.microsoft.com/office/drawing/2014/main" id="{DFD3E04B-5189-0AFA-3A15-89298130970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7149" t="25832" r="10467" b="8067"/>
          <a:stretch/>
        </p:blipFill>
        <p:spPr>
          <a:xfrm>
            <a:off x="15418676" y="2763447"/>
            <a:ext cx="8462171" cy="5087781"/>
          </a:xfrm>
          <a:prstGeom prst="rect">
            <a:avLst/>
          </a:prstGeom>
        </p:spPr>
      </p:pic>
      <p:sp>
        <p:nvSpPr>
          <p:cNvPr id="37" name="TextBox 36">
            <a:extLst>
              <a:ext uri="{FF2B5EF4-FFF2-40B4-BE49-F238E27FC236}">
                <a16:creationId xmlns:a16="http://schemas.microsoft.com/office/drawing/2014/main" id="{84A49C27-ED5D-6BCC-F918-6331D19667BA}"/>
              </a:ext>
            </a:extLst>
          </p:cNvPr>
          <p:cNvSpPr txBox="1"/>
          <p:nvPr/>
        </p:nvSpPr>
        <p:spPr>
          <a:xfrm>
            <a:off x="13387279" y="775252"/>
            <a:ext cx="5318799" cy="1446550"/>
          </a:xfrm>
          <a:prstGeom prst="rect">
            <a:avLst/>
          </a:prstGeom>
          <a:noFill/>
        </p:spPr>
        <p:txBody>
          <a:bodyPr wrap="square" rtlCol="0">
            <a:spAutoFit/>
          </a:bodyPr>
          <a:lstStyle/>
          <a:p>
            <a:pPr algn="ctr"/>
            <a:r>
              <a:rPr lang="en-US" sz="8800" dirty="0">
                <a:solidFill>
                  <a:srgbClr val="FFC000"/>
                </a:solidFill>
                <a:latin typeface="Paytone One" pitchFamily="2" charset="77"/>
              </a:rPr>
              <a:t>GRIFFITH</a:t>
            </a:r>
          </a:p>
        </p:txBody>
      </p:sp>
      <p:sp>
        <p:nvSpPr>
          <p:cNvPr id="38" name="TextBox 37">
            <a:extLst>
              <a:ext uri="{FF2B5EF4-FFF2-40B4-BE49-F238E27FC236}">
                <a16:creationId xmlns:a16="http://schemas.microsoft.com/office/drawing/2014/main" id="{65CF81F5-62B4-C853-C3BE-379EC04A2179}"/>
              </a:ext>
            </a:extLst>
          </p:cNvPr>
          <p:cNvSpPr txBox="1"/>
          <p:nvPr/>
        </p:nvSpPr>
        <p:spPr>
          <a:xfrm>
            <a:off x="20122068" y="695122"/>
            <a:ext cx="5318799" cy="1446550"/>
          </a:xfrm>
          <a:prstGeom prst="rect">
            <a:avLst/>
          </a:prstGeom>
          <a:noFill/>
        </p:spPr>
        <p:txBody>
          <a:bodyPr wrap="square" rtlCol="0">
            <a:spAutoFit/>
          </a:bodyPr>
          <a:lstStyle/>
          <a:p>
            <a:pPr algn="ctr"/>
            <a:r>
              <a:rPr lang="en-US" sz="8800" dirty="0">
                <a:solidFill>
                  <a:schemeClr val="bg1"/>
                </a:solidFill>
                <a:latin typeface="Paytone One" pitchFamily="2" charset="77"/>
              </a:rPr>
              <a:t>GRIFFITH</a:t>
            </a:r>
          </a:p>
        </p:txBody>
      </p:sp>
      <p:sp>
        <p:nvSpPr>
          <p:cNvPr id="39" name="TextBox 38">
            <a:extLst>
              <a:ext uri="{FF2B5EF4-FFF2-40B4-BE49-F238E27FC236}">
                <a16:creationId xmlns:a16="http://schemas.microsoft.com/office/drawing/2014/main" id="{4428AD0F-8ACC-DB8B-728F-AFB967D24A1C}"/>
              </a:ext>
            </a:extLst>
          </p:cNvPr>
          <p:cNvSpPr txBox="1"/>
          <p:nvPr/>
        </p:nvSpPr>
        <p:spPr>
          <a:xfrm>
            <a:off x="-6619457" y="1932451"/>
            <a:ext cx="4251960" cy="830997"/>
          </a:xfrm>
          <a:prstGeom prst="rect">
            <a:avLst/>
          </a:prstGeom>
          <a:noFill/>
        </p:spPr>
        <p:txBody>
          <a:bodyPr wrap="square" rtlCol="0">
            <a:spAutoFit/>
          </a:bodyPr>
          <a:lstStyle/>
          <a:p>
            <a:pPr algn="r"/>
            <a:r>
              <a:rPr lang="en-US" sz="4800" dirty="0">
                <a:solidFill>
                  <a:srgbClr val="FFC000"/>
                </a:solidFill>
                <a:effectLst>
                  <a:outerShdw blurRad="443112" sx="102000" sy="102000" algn="ctr" rotWithShape="0">
                    <a:prstClr val="black">
                      <a:alpha val="40000"/>
                    </a:prstClr>
                  </a:outerShdw>
                </a:effectLst>
                <a:latin typeface="Lobster" pitchFamily="2" charset="77"/>
              </a:rPr>
              <a:t>Observatory</a:t>
            </a:r>
          </a:p>
        </p:txBody>
      </p:sp>
      <p:sp>
        <p:nvSpPr>
          <p:cNvPr id="40" name="TextBox 39">
            <a:extLst>
              <a:ext uri="{FF2B5EF4-FFF2-40B4-BE49-F238E27FC236}">
                <a16:creationId xmlns:a16="http://schemas.microsoft.com/office/drawing/2014/main" id="{E68ED3D0-6D76-EB46-B89A-348FB8175B94}"/>
              </a:ext>
            </a:extLst>
          </p:cNvPr>
          <p:cNvSpPr txBox="1"/>
          <p:nvPr/>
        </p:nvSpPr>
        <p:spPr>
          <a:xfrm>
            <a:off x="8077200" y="10130597"/>
            <a:ext cx="3657600" cy="1754326"/>
          </a:xfrm>
          <a:prstGeom prst="rect">
            <a:avLst/>
          </a:prstGeom>
          <a:noFill/>
        </p:spPr>
        <p:txBody>
          <a:bodyPr wrap="square">
            <a:spAutoFit/>
          </a:bodyPr>
          <a:lstStyle/>
          <a:p>
            <a:r>
              <a:rPr lang="en-US" dirty="0">
                <a:solidFill>
                  <a:schemeClr val="bg1"/>
                </a:solidFill>
                <a:latin typeface="Hanuman" pitchFamily="2" charset="0"/>
                <a:cs typeface="Hanuman" pitchFamily="2" charset="0"/>
              </a:rPr>
              <a:t>A</a:t>
            </a:r>
            <a:r>
              <a:rPr lang="en-US" dirty="0">
                <a:solidFill>
                  <a:schemeClr val="bg1"/>
                </a:solidFill>
                <a:effectLst/>
                <a:latin typeface="Hanuman" pitchFamily="2" charset="0"/>
                <a:cs typeface="Hanuman" pitchFamily="2" charset="0"/>
              </a:rPr>
              <a:t>n iconic landmark located in Griffith Park, Los Angeles. It offers stunning views of the city and hosts a variety of astronomy-related exhibits and events. </a:t>
            </a:r>
            <a:endParaRPr lang="en-US" dirty="0">
              <a:latin typeface="Hanuman" pitchFamily="2" charset="0"/>
              <a:cs typeface="Hanuman" pitchFamily="2" charset="0"/>
            </a:endParaRPr>
          </a:p>
        </p:txBody>
      </p:sp>
      <p:pic>
        <p:nvPicPr>
          <p:cNvPr id="2" name="Picture 1" descr="A picture containing sky, outdoor, aircraft, airplane&#10;&#10;Description automatically generated">
            <a:extLst>
              <a:ext uri="{FF2B5EF4-FFF2-40B4-BE49-F238E27FC236}">
                <a16:creationId xmlns:a16="http://schemas.microsoft.com/office/drawing/2014/main" id="{89F0C955-8C17-8A5E-2586-5F6C945DD49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42010"/>
          <a:stretch/>
        </p:blipFill>
        <p:spPr>
          <a:xfrm rot="2513807">
            <a:off x="-12973981" y="1256562"/>
            <a:ext cx="10517046" cy="9558824"/>
          </a:xfrm>
          <a:custGeom>
            <a:avLst/>
            <a:gdLst>
              <a:gd name="connsiteX0" fmla="*/ 5330964 w 10661928"/>
              <a:gd name="connsiteY0" fmla="*/ 0 h 9558824"/>
              <a:gd name="connsiteX1" fmla="*/ 10661928 w 10661928"/>
              <a:gd name="connsiteY1" fmla="*/ 5330964 h 9558824"/>
              <a:gd name="connsiteX2" fmla="*/ 8721952 w 10661928"/>
              <a:gd name="connsiteY2" fmla="*/ 9444595 h 9558824"/>
              <a:gd name="connsiteX3" fmla="*/ 8576596 w 10661928"/>
              <a:gd name="connsiteY3" fmla="*/ 9558824 h 9558824"/>
              <a:gd name="connsiteX4" fmla="*/ 2085334 w 10661928"/>
              <a:gd name="connsiteY4" fmla="*/ 9558824 h 9558824"/>
              <a:gd name="connsiteX5" fmla="*/ 1939976 w 10661928"/>
              <a:gd name="connsiteY5" fmla="*/ 9444595 h 9558824"/>
              <a:gd name="connsiteX6" fmla="*/ 0 w 10661928"/>
              <a:gd name="connsiteY6" fmla="*/ 5330964 h 9558824"/>
              <a:gd name="connsiteX7" fmla="*/ 5330964 w 10661928"/>
              <a:gd name="connsiteY7" fmla="*/ 0 h 955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1928" h="9558824">
                <a:moveTo>
                  <a:pt x="5330964" y="0"/>
                </a:moveTo>
                <a:cubicBezTo>
                  <a:pt x="8275176" y="0"/>
                  <a:pt x="10661928" y="2386754"/>
                  <a:pt x="10661928" y="5330964"/>
                </a:cubicBezTo>
                <a:cubicBezTo>
                  <a:pt x="10661928" y="6987082"/>
                  <a:pt x="9906744" y="8466818"/>
                  <a:pt x="8721952" y="9444595"/>
                </a:cubicBezTo>
                <a:lnTo>
                  <a:pt x="8576596" y="9558824"/>
                </a:lnTo>
                <a:lnTo>
                  <a:pt x="2085334" y="9558824"/>
                </a:lnTo>
                <a:lnTo>
                  <a:pt x="1939976" y="9444595"/>
                </a:lnTo>
                <a:cubicBezTo>
                  <a:pt x="755184" y="8466818"/>
                  <a:pt x="0" y="6987082"/>
                  <a:pt x="0" y="5330964"/>
                </a:cubicBezTo>
                <a:cubicBezTo>
                  <a:pt x="0" y="2386754"/>
                  <a:pt x="2386754" y="0"/>
                  <a:pt x="5330964" y="0"/>
                </a:cubicBezTo>
                <a:close/>
              </a:path>
            </a:pathLst>
          </a:custGeom>
        </p:spPr>
      </p:pic>
      <p:pic>
        <p:nvPicPr>
          <p:cNvPr id="4" name="Picture 3">
            <a:extLst>
              <a:ext uri="{FF2B5EF4-FFF2-40B4-BE49-F238E27FC236}">
                <a16:creationId xmlns:a16="http://schemas.microsoft.com/office/drawing/2014/main" id="{873BCAB2-9C53-B06D-62F4-362276382622}"/>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rot="2513807">
            <a:off x="-10792010" y="624412"/>
            <a:ext cx="10357584" cy="6905056"/>
          </a:xfrm>
          <a:prstGeom prst="rect">
            <a:avLst/>
          </a:prstGeom>
        </p:spPr>
      </p:pic>
      <p:sp>
        <p:nvSpPr>
          <p:cNvPr id="52" name="Rectangle: Folded Corner 51">
            <a:extLst>
              <a:ext uri="{FF2B5EF4-FFF2-40B4-BE49-F238E27FC236}">
                <a16:creationId xmlns:a16="http://schemas.microsoft.com/office/drawing/2014/main" id="{1F493AA1-FF8A-A704-7BF0-2EDB17E3346E}"/>
              </a:ext>
            </a:extLst>
          </p:cNvPr>
          <p:cNvSpPr/>
          <p:nvPr/>
        </p:nvSpPr>
        <p:spPr>
          <a:xfrm>
            <a:off x="15114812" y="2619579"/>
            <a:ext cx="4893734" cy="71120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3" name="TextBox 52">
            <a:extLst>
              <a:ext uri="{FF2B5EF4-FFF2-40B4-BE49-F238E27FC236}">
                <a16:creationId xmlns:a16="http://schemas.microsoft.com/office/drawing/2014/main" id="{879A28E7-629C-3B49-2BCC-212A7483B82F}"/>
              </a:ext>
            </a:extLst>
          </p:cNvPr>
          <p:cNvSpPr txBox="1"/>
          <p:nvPr/>
        </p:nvSpPr>
        <p:spPr>
          <a:xfrm>
            <a:off x="15304964" y="2757769"/>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2</a:t>
            </a:r>
            <a:endParaRPr lang="en-PH" sz="2000" dirty="0">
              <a:solidFill>
                <a:schemeClr val="bg1"/>
              </a:solidFill>
              <a:latin typeface="SVN-Product Sans" panose="020B0403030502040203" pitchFamily="34" charset="0"/>
            </a:endParaRPr>
          </a:p>
        </p:txBody>
      </p:sp>
      <p:sp>
        <p:nvSpPr>
          <p:cNvPr id="54" name="Rectangle: Folded Corner 53">
            <a:extLst>
              <a:ext uri="{FF2B5EF4-FFF2-40B4-BE49-F238E27FC236}">
                <a16:creationId xmlns:a16="http://schemas.microsoft.com/office/drawing/2014/main" id="{82604A51-E21F-235E-CF7C-66B9FCA87849}"/>
              </a:ext>
            </a:extLst>
          </p:cNvPr>
          <p:cNvSpPr/>
          <p:nvPr/>
        </p:nvSpPr>
        <p:spPr>
          <a:xfrm>
            <a:off x="13792056" y="3720645"/>
            <a:ext cx="4893734" cy="711200"/>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5" name="TextBox 54">
            <a:extLst>
              <a:ext uri="{FF2B5EF4-FFF2-40B4-BE49-F238E27FC236}">
                <a16:creationId xmlns:a16="http://schemas.microsoft.com/office/drawing/2014/main" id="{43C9CDCC-2BA1-53A5-957B-6D514A4AEEA6}"/>
              </a:ext>
            </a:extLst>
          </p:cNvPr>
          <p:cNvSpPr txBox="1"/>
          <p:nvPr/>
        </p:nvSpPr>
        <p:spPr>
          <a:xfrm>
            <a:off x="14011159" y="386997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3</a:t>
            </a:r>
            <a:endParaRPr lang="en-PH" sz="2000" dirty="0">
              <a:solidFill>
                <a:schemeClr val="bg1"/>
              </a:solidFill>
              <a:latin typeface="SVN-Product Sans" panose="020B0403030502040203" pitchFamily="34" charset="0"/>
            </a:endParaRPr>
          </a:p>
        </p:txBody>
      </p:sp>
      <p:sp>
        <p:nvSpPr>
          <p:cNvPr id="56" name="Rectangle: Folded Corner 55">
            <a:extLst>
              <a:ext uri="{FF2B5EF4-FFF2-40B4-BE49-F238E27FC236}">
                <a16:creationId xmlns:a16="http://schemas.microsoft.com/office/drawing/2014/main" id="{5F58AEE0-2790-BC6E-1FAE-3D54D9A8C7E1}"/>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7" name="TextBox 56">
            <a:extLst>
              <a:ext uri="{FF2B5EF4-FFF2-40B4-BE49-F238E27FC236}">
                <a16:creationId xmlns:a16="http://schemas.microsoft.com/office/drawing/2014/main" id="{C7749D15-E52B-620C-AD68-FC80C0C7762F}"/>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58" name="Rectangle 57">
            <a:extLst>
              <a:ext uri="{FF2B5EF4-FFF2-40B4-BE49-F238E27FC236}">
                <a16:creationId xmlns:a16="http://schemas.microsoft.com/office/drawing/2014/main" id="{435091F7-A58E-52BF-80A1-59B1D4BBC000}"/>
              </a:ext>
            </a:extLst>
          </p:cNvPr>
          <p:cNvSpPr/>
          <p:nvPr/>
        </p:nvSpPr>
        <p:spPr>
          <a:xfrm>
            <a:off x="442856" y="1311211"/>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9" name="Picture 58" descr="Chart, logo, company name, bubble chart&#10;&#10;Description automatically generated">
            <a:extLst>
              <a:ext uri="{FF2B5EF4-FFF2-40B4-BE49-F238E27FC236}">
                <a16:creationId xmlns:a16="http://schemas.microsoft.com/office/drawing/2014/main" id="{147AA440-DD28-778C-4516-AC92DA62562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a:off x="422488" y="5913735"/>
            <a:ext cx="784843" cy="660173"/>
          </a:xfrm>
          <a:prstGeom prst="rect">
            <a:avLst/>
          </a:prstGeom>
        </p:spPr>
      </p:pic>
      <p:pic>
        <p:nvPicPr>
          <p:cNvPr id="60" name="Picture 59" descr="Chart, logo, company name, bubble chart&#10;&#10;Description automatically generated">
            <a:extLst>
              <a:ext uri="{FF2B5EF4-FFF2-40B4-BE49-F238E27FC236}">
                <a16:creationId xmlns:a16="http://schemas.microsoft.com/office/drawing/2014/main" id="{2D21D101-B785-0555-D726-280FEC69E3A4}"/>
              </a:ext>
            </a:extLst>
          </p:cNvPr>
          <p:cNvPicPr>
            <a:picLocks noChangeAspect="1"/>
          </p:cNvPicPr>
          <p:nvPr/>
        </p:nvPicPr>
        <p:blipFill rotWithShape="1">
          <a:blip r:embed="rId9">
            <a:extLst>
              <a:ext uri="{BEBA8EAE-BF5A-486C-A8C5-ECC9F3942E4B}">
                <a14:imgProps xmlns:a14="http://schemas.microsoft.com/office/drawing/2010/main">
                  <a14:imgLayer r:embed="rId8">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11357195" y="1406299"/>
            <a:ext cx="530083" cy="519889"/>
          </a:xfrm>
          <a:prstGeom prst="rect">
            <a:avLst/>
          </a:prstGeom>
        </p:spPr>
      </p:pic>
      <p:sp>
        <p:nvSpPr>
          <p:cNvPr id="61" name="Rectangle: Folded Corner 60">
            <a:extLst>
              <a:ext uri="{FF2B5EF4-FFF2-40B4-BE49-F238E27FC236}">
                <a16:creationId xmlns:a16="http://schemas.microsoft.com/office/drawing/2014/main" id="{5F114996-A6A8-3958-149E-241785E52BE7}"/>
              </a:ext>
            </a:extLst>
          </p:cNvPr>
          <p:cNvSpPr/>
          <p:nvPr/>
        </p:nvSpPr>
        <p:spPr>
          <a:xfrm>
            <a:off x="440071" y="1189412"/>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2" name="TextBox 61">
            <a:extLst>
              <a:ext uri="{FF2B5EF4-FFF2-40B4-BE49-F238E27FC236}">
                <a16:creationId xmlns:a16="http://schemas.microsoft.com/office/drawing/2014/main" id="{3C1A580D-9655-97AE-7F34-566615BF1152}"/>
              </a:ext>
            </a:extLst>
          </p:cNvPr>
          <p:cNvSpPr txBox="1"/>
          <p:nvPr/>
        </p:nvSpPr>
        <p:spPr>
          <a:xfrm>
            <a:off x="549563" y="1259121"/>
            <a:ext cx="1743171" cy="584775"/>
          </a:xfrm>
          <a:prstGeom prst="rect">
            <a:avLst/>
          </a:prstGeom>
          <a:noFill/>
        </p:spPr>
        <p:txBody>
          <a:bodyPr wrap="square" rtlCol="0">
            <a:spAutoFit/>
          </a:bodyPr>
          <a:lstStyle/>
          <a:p>
            <a:r>
              <a:rPr lang="en-PH" sz="1600" dirty="0" err="1">
                <a:solidFill>
                  <a:schemeClr val="bg1"/>
                </a:solidFill>
                <a:latin typeface="SVN-Product Sans" panose="020B0403030502040203" pitchFamily="34" charset="0"/>
              </a:rPr>
              <a:t>Giới</a:t>
            </a:r>
            <a:r>
              <a:rPr lang="en-PH" sz="1600" dirty="0">
                <a:solidFill>
                  <a:schemeClr val="bg1"/>
                </a:solidFill>
                <a:latin typeface="SVN-Product Sans" panose="020B0403030502040203" pitchFamily="34" charset="0"/>
              </a:rPr>
              <a:t> </a:t>
            </a:r>
            <a:r>
              <a:rPr lang="en-PH" sz="1600" dirty="0" err="1">
                <a:solidFill>
                  <a:schemeClr val="bg1"/>
                </a:solidFill>
                <a:latin typeface="SVN-Product Sans" panose="020B0403030502040203" pitchFamily="34" charset="0"/>
              </a:rPr>
              <a:t>thiệu</a:t>
            </a:r>
            <a:r>
              <a:rPr lang="en-PH" sz="1600" dirty="0">
                <a:solidFill>
                  <a:schemeClr val="bg1"/>
                </a:solidFill>
                <a:latin typeface="SVN-Product Sans" panose="020B0403030502040203" pitchFamily="34" charset="0"/>
              </a:rPr>
              <a:t> </a:t>
            </a:r>
            <a:r>
              <a:rPr lang="en-PH" sz="1600" dirty="0" err="1">
                <a:solidFill>
                  <a:schemeClr val="bg1"/>
                </a:solidFill>
                <a:latin typeface="SVN-Product Sans" panose="020B0403030502040203" pitchFamily="34" charset="0"/>
              </a:rPr>
              <a:t>ngôn</a:t>
            </a:r>
            <a:r>
              <a:rPr lang="en-PH" sz="1600" dirty="0">
                <a:solidFill>
                  <a:schemeClr val="bg1"/>
                </a:solidFill>
                <a:latin typeface="SVN-Product Sans" panose="020B0403030502040203" pitchFamily="34" charset="0"/>
              </a:rPr>
              <a:t> </a:t>
            </a:r>
            <a:r>
              <a:rPr lang="en-PH" sz="1600" dirty="0" err="1">
                <a:solidFill>
                  <a:schemeClr val="bg1"/>
                </a:solidFill>
                <a:latin typeface="SVN-Product Sans" panose="020B0403030502040203" pitchFamily="34" charset="0"/>
              </a:rPr>
              <a:t>ngữ</a:t>
            </a:r>
            <a:r>
              <a:rPr lang="en-PH" sz="1600" dirty="0">
                <a:solidFill>
                  <a:schemeClr val="bg1"/>
                </a:solidFill>
                <a:latin typeface="SVN-Product Sans" panose="020B0403030502040203" pitchFamily="34" charset="0"/>
              </a:rPr>
              <a:t> </a:t>
            </a:r>
            <a:r>
              <a:rPr lang="en-PH" sz="1600" dirty="0" err="1">
                <a:solidFill>
                  <a:schemeClr val="bg1"/>
                </a:solidFill>
                <a:latin typeface="SVN-Product Sans" panose="020B0403030502040203" pitchFamily="34" charset="0"/>
              </a:rPr>
              <a:t>sử</a:t>
            </a:r>
            <a:r>
              <a:rPr lang="en-PH" sz="1600" dirty="0">
                <a:solidFill>
                  <a:schemeClr val="bg1"/>
                </a:solidFill>
                <a:latin typeface="SVN-Product Sans" panose="020B0403030502040203" pitchFamily="34" charset="0"/>
              </a:rPr>
              <a:t> </a:t>
            </a:r>
            <a:r>
              <a:rPr lang="en-PH" sz="1600" dirty="0" err="1">
                <a:solidFill>
                  <a:schemeClr val="bg1"/>
                </a:solidFill>
                <a:latin typeface="SVN-Product Sans" panose="020B0403030502040203" pitchFamily="34" charset="0"/>
              </a:rPr>
              <a:t>dụng</a:t>
            </a:r>
            <a:endParaRPr lang="en-PH" sz="1600" dirty="0">
              <a:solidFill>
                <a:schemeClr val="bg1"/>
              </a:solidFill>
              <a:latin typeface="SVN-Product Sans" panose="020B0403030502040203" pitchFamily="34" charset="0"/>
            </a:endParaRPr>
          </a:p>
        </p:txBody>
      </p:sp>
      <p:pic>
        <p:nvPicPr>
          <p:cNvPr id="63" name="Picture 62" descr="Chart, logo, company name, bubble chart&#10;&#10;Description automatically generated">
            <a:extLst>
              <a:ext uri="{FF2B5EF4-FFF2-40B4-BE49-F238E27FC236}">
                <a16:creationId xmlns:a16="http://schemas.microsoft.com/office/drawing/2014/main" id="{A50818CC-2132-E89A-FDFF-4218D9A6F98A}"/>
              </a:ext>
            </a:extLst>
          </p:cNvPr>
          <p:cNvPicPr>
            <a:picLocks noChangeAspect="1"/>
          </p:cNvPicPr>
          <p:nvPr/>
        </p:nvPicPr>
        <p:blipFill rotWithShape="1">
          <a:blip r:embed="rId10">
            <a:extLst>
              <a:ext uri="{BEBA8EAE-BF5A-486C-A8C5-ECC9F3942E4B}">
                <a14:imgProps xmlns:a14="http://schemas.microsoft.com/office/drawing/2010/main">
                  <a14:imgLayer r:embed="rId8">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a:off x="12192000" y="2900217"/>
            <a:ext cx="528207" cy="515324"/>
          </a:xfrm>
          <a:prstGeom prst="rect">
            <a:avLst/>
          </a:prstGeom>
        </p:spPr>
      </p:pic>
      <p:pic>
        <p:nvPicPr>
          <p:cNvPr id="4096" name="Picture 4095" descr="Chart, logo, company name, bubble chart&#10;&#10;Description automatically generated">
            <a:extLst>
              <a:ext uri="{FF2B5EF4-FFF2-40B4-BE49-F238E27FC236}">
                <a16:creationId xmlns:a16="http://schemas.microsoft.com/office/drawing/2014/main" id="{57AD994F-DF9B-0848-A299-ABD7266F4252}"/>
              </a:ext>
            </a:extLst>
          </p:cNvPr>
          <p:cNvPicPr>
            <a:picLocks noChangeAspect="1"/>
          </p:cNvPicPr>
          <p:nvPr/>
        </p:nvPicPr>
        <p:blipFill rotWithShape="1">
          <a:blip r:embed="rId11">
            <a:extLst>
              <a:ext uri="{BEBA8EAE-BF5A-486C-A8C5-ECC9F3942E4B}">
                <a14:imgProps xmlns:a14="http://schemas.microsoft.com/office/drawing/2010/main">
                  <a14:imgLayer r:embed="rId8">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20517629">
            <a:off x="11313929" y="5984968"/>
            <a:ext cx="553141" cy="586464"/>
          </a:xfrm>
          <a:prstGeom prst="rect">
            <a:avLst/>
          </a:prstGeom>
        </p:spPr>
      </p:pic>
      <p:pic>
        <p:nvPicPr>
          <p:cNvPr id="4097" name="Picture 4096" descr="Chart, logo, company name, bubble chart&#10;&#10;Description automatically generated">
            <a:extLst>
              <a:ext uri="{FF2B5EF4-FFF2-40B4-BE49-F238E27FC236}">
                <a16:creationId xmlns:a16="http://schemas.microsoft.com/office/drawing/2014/main" id="{ACEA6981-FBE3-3258-2BC6-788033642CF3}"/>
              </a:ext>
            </a:extLst>
          </p:cNvPr>
          <p:cNvPicPr>
            <a:picLocks noChangeAspect="1"/>
          </p:cNvPicPr>
          <p:nvPr/>
        </p:nvPicPr>
        <p:blipFill rotWithShape="1">
          <a:blip r:embed="rId12">
            <a:extLst>
              <a:ext uri="{BEBA8EAE-BF5A-486C-A8C5-ECC9F3942E4B}">
                <a14:imgProps xmlns:a14="http://schemas.microsoft.com/office/drawing/2010/main">
                  <a14:imgLayer r:embed="rId8">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a:off x="2540453" y="1325647"/>
            <a:ext cx="471592" cy="587605"/>
          </a:xfrm>
          <a:prstGeom prst="rect">
            <a:avLst/>
          </a:prstGeom>
        </p:spPr>
      </p:pic>
      <p:sp>
        <p:nvSpPr>
          <p:cNvPr id="4101" name="Rectangle 4100">
            <a:extLst>
              <a:ext uri="{FF2B5EF4-FFF2-40B4-BE49-F238E27FC236}">
                <a16:creationId xmlns:a16="http://schemas.microsoft.com/office/drawing/2014/main" id="{D1030CEA-5731-7AE3-2003-54EE8E6899F7}"/>
              </a:ext>
            </a:extLst>
          </p:cNvPr>
          <p:cNvSpPr/>
          <p:nvPr/>
        </p:nvSpPr>
        <p:spPr>
          <a:xfrm>
            <a:off x="127845" y="-42810"/>
            <a:ext cx="12064155" cy="118013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04" name="Oval 4103">
            <a:extLst>
              <a:ext uri="{FF2B5EF4-FFF2-40B4-BE49-F238E27FC236}">
                <a16:creationId xmlns:a16="http://schemas.microsoft.com/office/drawing/2014/main" id="{68366BAE-661F-9641-3E35-C676DAE99AAA}"/>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105" name="Oval 4104">
            <a:extLst>
              <a:ext uri="{FF2B5EF4-FFF2-40B4-BE49-F238E27FC236}">
                <a16:creationId xmlns:a16="http://schemas.microsoft.com/office/drawing/2014/main" id="{6173E26C-BAD7-B9C9-1F8A-BDA0AD0497A7}"/>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106" name="Oval 4105">
            <a:extLst>
              <a:ext uri="{FF2B5EF4-FFF2-40B4-BE49-F238E27FC236}">
                <a16:creationId xmlns:a16="http://schemas.microsoft.com/office/drawing/2014/main" id="{7A79DEDC-D33C-88F5-7343-21BDF14F5CC9}"/>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107" name="Group 4106">
            <a:extLst>
              <a:ext uri="{FF2B5EF4-FFF2-40B4-BE49-F238E27FC236}">
                <a16:creationId xmlns:a16="http://schemas.microsoft.com/office/drawing/2014/main" id="{7DA38FB8-D33F-8962-0F33-FCA6BC8318FE}"/>
              </a:ext>
            </a:extLst>
          </p:cNvPr>
          <p:cNvGrpSpPr/>
          <p:nvPr/>
        </p:nvGrpSpPr>
        <p:grpSpPr>
          <a:xfrm>
            <a:off x="3065043" y="346935"/>
            <a:ext cx="6654018" cy="550671"/>
            <a:chOff x="2768991" y="3077691"/>
            <a:chExt cx="6654018" cy="550671"/>
          </a:xfrm>
        </p:grpSpPr>
        <p:sp>
          <p:nvSpPr>
            <p:cNvPr id="4108" name="Rectangle: Rounded Corners 4107">
              <a:extLst>
                <a:ext uri="{FF2B5EF4-FFF2-40B4-BE49-F238E27FC236}">
                  <a16:creationId xmlns:a16="http://schemas.microsoft.com/office/drawing/2014/main" id="{ED43ED81-683B-7636-C7CC-26E464D21F57}"/>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109" name="Picture 4108">
              <a:extLst>
                <a:ext uri="{FF2B5EF4-FFF2-40B4-BE49-F238E27FC236}">
                  <a16:creationId xmlns:a16="http://schemas.microsoft.com/office/drawing/2014/main" id="{A7BB67AF-C321-982D-C7E4-1EABD3F5F1EB}"/>
                </a:ext>
              </a:extLst>
            </p:cNvPr>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4110" name="Picture 4109" descr="Icon&#10;&#10;Description automatically generated">
              <a:extLst>
                <a:ext uri="{FF2B5EF4-FFF2-40B4-BE49-F238E27FC236}">
                  <a16:creationId xmlns:a16="http://schemas.microsoft.com/office/drawing/2014/main" id="{07F508AB-7A2C-52C2-6194-70B6673E410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grpSp>
        <p:nvGrpSpPr>
          <p:cNvPr id="4112" name="Group 4111">
            <a:extLst>
              <a:ext uri="{FF2B5EF4-FFF2-40B4-BE49-F238E27FC236}">
                <a16:creationId xmlns:a16="http://schemas.microsoft.com/office/drawing/2014/main" id="{002BDB23-0DA9-DF9E-5714-0A7E57992355}"/>
              </a:ext>
            </a:extLst>
          </p:cNvPr>
          <p:cNvGrpSpPr/>
          <p:nvPr/>
        </p:nvGrpSpPr>
        <p:grpSpPr>
          <a:xfrm rot="5400000" flipV="1">
            <a:off x="-3375115" y="3352257"/>
            <a:ext cx="6858002" cy="153487"/>
            <a:chOff x="-1" y="6732587"/>
            <a:chExt cx="12192000" cy="127731"/>
          </a:xfrm>
        </p:grpSpPr>
        <p:sp>
          <p:nvSpPr>
            <p:cNvPr id="4113" name="Rectangle 4112">
              <a:extLst>
                <a:ext uri="{FF2B5EF4-FFF2-40B4-BE49-F238E27FC236}">
                  <a16:creationId xmlns:a16="http://schemas.microsoft.com/office/drawing/2014/main" id="{B2FC9690-581F-20C2-6FAB-D5CBECC74FC3}"/>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114" name="Rectangle 4113">
              <a:extLst>
                <a:ext uri="{FF2B5EF4-FFF2-40B4-BE49-F238E27FC236}">
                  <a16:creationId xmlns:a16="http://schemas.microsoft.com/office/drawing/2014/main" id="{7C95ADB4-571B-0B00-682A-3634A248D6DB}"/>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115" name="Rectangle 4114">
              <a:extLst>
                <a:ext uri="{FF2B5EF4-FFF2-40B4-BE49-F238E27FC236}">
                  <a16:creationId xmlns:a16="http://schemas.microsoft.com/office/drawing/2014/main" id="{436F6C89-0769-90BA-B988-A14DDB105101}"/>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116" name="Rectangle 4115">
              <a:extLst>
                <a:ext uri="{FF2B5EF4-FFF2-40B4-BE49-F238E27FC236}">
                  <a16:creationId xmlns:a16="http://schemas.microsoft.com/office/drawing/2014/main" id="{902B5829-D5A3-1742-038C-68F63BACB736}"/>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4117" name="Picture 4116" descr="Chart, logo, company name, bubble chart&#10;&#10;Description automatically generated">
            <a:extLst>
              <a:ext uri="{FF2B5EF4-FFF2-40B4-BE49-F238E27FC236}">
                <a16:creationId xmlns:a16="http://schemas.microsoft.com/office/drawing/2014/main" id="{AC0695FB-03CF-07BB-BD13-4F1EE0115266}"/>
              </a:ext>
            </a:extLst>
          </p:cNvPr>
          <p:cNvPicPr>
            <a:picLocks noChangeAspect="1"/>
          </p:cNvPicPr>
          <p:nvPr/>
        </p:nvPicPr>
        <p:blipFill rotWithShape="1">
          <a:blip r:embed="rId15">
            <a:extLst>
              <a:ext uri="{BEBA8EAE-BF5A-486C-A8C5-ECC9F3942E4B}">
                <a14:imgProps xmlns:a14="http://schemas.microsoft.com/office/drawing/2010/main">
                  <a14:imgLayer r:embed="rId8">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pic>
        <p:nvPicPr>
          <p:cNvPr id="4118" name="Picture 2" descr="Image result for FLUTTER">
            <a:extLst>
              <a:ext uri="{FF2B5EF4-FFF2-40B4-BE49-F238E27FC236}">
                <a16:creationId xmlns:a16="http://schemas.microsoft.com/office/drawing/2014/main" id="{77C73D11-1469-C305-12E7-9171BCA8519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4185" y="1948783"/>
            <a:ext cx="4298937" cy="2614218"/>
          </a:xfrm>
          <a:prstGeom prst="rect">
            <a:avLst/>
          </a:prstGeom>
          <a:noFill/>
          <a:extLst>
            <a:ext uri="{909E8E84-426E-40DD-AFC4-6F175D3DCCD1}">
              <a14:hiddenFill xmlns:a14="http://schemas.microsoft.com/office/drawing/2010/main">
                <a:solidFill>
                  <a:srgbClr val="FFFFFF"/>
                </a:solidFill>
              </a14:hiddenFill>
            </a:ext>
          </a:extLst>
        </p:spPr>
      </p:pic>
      <p:pic>
        <p:nvPicPr>
          <p:cNvPr id="4119" name="Picture 4" descr="Image result for DART LANGUAGE">
            <a:extLst>
              <a:ext uri="{FF2B5EF4-FFF2-40B4-BE49-F238E27FC236}">
                <a16:creationId xmlns:a16="http://schemas.microsoft.com/office/drawing/2014/main" id="{48B25BA8-F998-15CC-A02C-A5290789398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32502" y="1945955"/>
            <a:ext cx="4064281" cy="2629650"/>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6" descr="Image result for FIREBASE">
            <a:extLst>
              <a:ext uri="{FF2B5EF4-FFF2-40B4-BE49-F238E27FC236}">
                <a16:creationId xmlns:a16="http://schemas.microsoft.com/office/drawing/2014/main" id="{FAF02C5D-2C54-0EAD-53B5-A1B8A6E668C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85575" y="4617374"/>
            <a:ext cx="2969350" cy="22219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3F457DA-28A4-0103-F4D2-0ADCA8E9D723}"/>
              </a:ext>
            </a:extLst>
          </p:cNvPr>
          <p:cNvSpPr txBox="1"/>
          <p:nvPr/>
        </p:nvSpPr>
        <p:spPr>
          <a:xfrm>
            <a:off x="3593303" y="351537"/>
            <a:ext cx="5300471" cy="646331"/>
          </a:xfrm>
          <a:prstGeom prst="rect">
            <a:avLst/>
          </a:prstGeom>
          <a:noFill/>
        </p:spPr>
        <p:txBody>
          <a:bodyPr wrap="square" rtlCol="0">
            <a:spAutoFit/>
          </a:bodyPr>
          <a:lstStyle/>
          <a:p>
            <a:r>
              <a:rPr lang="vi-VN" sz="900" dirty="0"/>
              <a:t>TÊN ĐỀ TÀI</a:t>
            </a:r>
            <a:endParaRPr lang="en-US" sz="900" dirty="0"/>
          </a:p>
          <a:p>
            <a:r>
              <a:rPr lang="vi-VN" sz="900" dirty="0"/>
              <a:t>XÂY DỰNG </a:t>
            </a:r>
            <a:r>
              <a:rPr lang="en-US" sz="900" dirty="0"/>
              <a:t>ỨNG DỤNG GIAO HÀNG VÀ ĐẶT ĐỒ ĂN TRỰC TUYẾN UBER EATS ĐA NỀN TẢNG</a:t>
            </a:r>
          </a:p>
          <a:p>
            <a:r>
              <a:rPr lang="en-US" sz="900" dirty="0"/>
              <a:t> FLUTTER VỚI NGÔN NGỮ DART</a:t>
            </a:r>
          </a:p>
          <a:p>
            <a:endParaRPr lang="vi-VN" sz="900" dirty="0">
              <a:solidFill>
                <a:schemeClr val="bg1">
                  <a:lumMod val="50000"/>
                </a:schemeClr>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1DCC29C-6087-C47F-244D-F959A7DCA348}"/>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Tree>
    <p:extLst>
      <p:ext uri="{BB962C8B-B14F-4D97-AF65-F5344CB8AC3E}">
        <p14:creationId xmlns:p14="http://schemas.microsoft.com/office/powerpoint/2010/main" val="2377910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18"/>
                                        </p:tgtEl>
                                        <p:attrNameLst>
                                          <p:attrName>style.visibility</p:attrName>
                                        </p:attrNameLst>
                                      </p:cBhvr>
                                      <p:to>
                                        <p:strVal val="visible"/>
                                      </p:to>
                                    </p:set>
                                    <p:anim calcmode="lin" valueType="num">
                                      <p:cBhvr additive="base">
                                        <p:cTn id="7" dur="500" fill="hold"/>
                                        <p:tgtEl>
                                          <p:spTgt spid="4118"/>
                                        </p:tgtEl>
                                        <p:attrNameLst>
                                          <p:attrName>ppt_x</p:attrName>
                                        </p:attrNameLst>
                                      </p:cBhvr>
                                      <p:tavLst>
                                        <p:tav tm="0">
                                          <p:val>
                                            <p:strVal val="#ppt_x"/>
                                          </p:val>
                                        </p:tav>
                                        <p:tav tm="100000">
                                          <p:val>
                                            <p:strVal val="#ppt_x"/>
                                          </p:val>
                                        </p:tav>
                                      </p:tavLst>
                                    </p:anim>
                                    <p:anim calcmode="lin" valueType="num">
                                      <p:cBhvr additive="base">
                                        <p:cTn id="8" dur="500" fill="hold"/>
                                        <p:tgtEl>
                                          <p:spTgt spid="41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119"/>
                                        </p:tgtEl>
                                        <p:attrNameLst>
                                          <p:attrName>style.visibility</p:attrName>
                                        </p:attrNameLst>
                                      </p:cBhvr>
                                      <p:to>
                                        <p:strVal val="visible"/>
                                      </p:to>
                                    </p:set>
                                    <p:animEffect transition="in" filter="circle(in)">
                                      <p:cBhvr>
                                        <p:cTn id="13" dur="2000"/>
                                        <p:tgtEl>
                                          <p:spTgt spid="411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BACF24AC-C0B8-4A8C-94A3-35BF618BB058}"/>
              </a:ext>
            </a:extLst>
          </p:cNvPr>
          <p:cNvSpPr/>
          <p:nvPr/>
        </p:nvSpPr>
        <p:spPr>
          <a:xfrm>
            <a:off x="13792056" y="3720645"/>
            <a:ext cx="4893734" cy="711200"/>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CF5E4A2-8A4C-409F-B46A-350F0776E98F}"/>
              </a:ext>
            </a:extLst>
          </p:cNvPr>
          <p:cNvSpPr txBox="1"/>
          <p:nvPr/>
        </p:nvSpPr>
        <p:spPr>
          <a:xfrm>
            <a:off x="14011159" y="386997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3</a:t>
            </a:r>
            <a:endParaRPr lang="en-PH" sz="2000" dirty="0">
              <a:solidFill>
                <a:schemeClr val="bg1"/>
              </a:solidFill>
              <a:latin typeface="SVN-Product Sans" panose="020B0403030502040203" pitchFamily="34" charset="0"/>
            </a:endParaRPr>
          </a:p>
        </p:txBody>
      </p:sp>
      <p:sp>
        <p:nvSpPr>
          <p:cNvPr id="32" name="Rectangle: Folded Corner 31">
            <a:extLst>
              <a:ext uri="{FF2B5EF4-FFF2-40B4-BE49-F238E27FC236}">
                <a16:creationId xmlns:a16="http://schemas.microsoft.com/office/drawing/2014/main" id="{762B3837-1CED-4F94-BBD9-0A536A68D70F}"/>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B9214D1B-22EE-4ADA-B171-4640A8CDF6E1}"/>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a:extLst>
              <a:ext uri="{FF2B5EF4-FFF2-40B4-BE49-F238E27FC236}">
                <a16:creationId xmlns:a16="http://schemas.microsoft.com/office/drawing/2014/main" id="{99978473-FCC1-417F-98E3-C1530E484C89}"/>
              </a:ext>
            </a:extLst>
          </p:cNvPr>
          <p:cNvSpPr/>
          <p:nvPr/>
        </p:nvSpPr>
        <p:spPr>
          <a:xfrm>
            <a:off x="442856" y="-5557443"/>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3" name="Picture 42" descr="Chart, logo, company name, bubble chart&#10;&#10;Description automatically generated">
            <a:extLst>
              <a:ext uri="{FF2B5EF4-FFF2-40B4-BE49-F238E27FC236}">
                <a16:creationId xmlns:a16="http://schemas.microsoft.com/office/drawing/2014/main" id="{1A0BD47F-AC09-4ED5-831E-6BCC90722F4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a:off x="422488" y="-954919"/>
            <a:ext cx="784843" cy="660173"/>
          </a:xfrm>
          <a:prstGeom prst="rect">
            <a:avLst/>
          </a:prstGeom>
        </p:spPr>
      </p:pic>
      <p:pic>
        <p:nvPicPr>
          <p:cNvPr id="44" name="Picture 43" descr="Chart, logo, company name, bubble chart&#10;&#10;Description automatically generated">
            <a:extLst>
              <a:ext uri="{FF2B5EF4-FFF2-40B4-BE49-F238E27FC236}">
                <a16:creationId xmlns:a16="http://schemas.microsoft.com/office/drawing/2014/main" id="{2FC9849C-27EC-4861-A137-27527A10CF50}"/>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11357195" y="-5462355"/>
            <a:ext cx="530083" cy="519889"/>
          </a:xfrm>
          <a:prstGeom prst="rect">
            <a:avLst/>
          </a:prstGeom>
        </p:spPr>
      </p:pic>
      <p:sp>
        <p:nvSpPr>
          <p:cNvPr id="45" name="Rectangle: Folded Corner 44">
            <a:extLst>
              <a:ext uri="{FF2B5EF4-FFF2-40B4-BE49-F238E27FC236}">
                <a16:creationId xmlns:a16="http://schemas.microsoft.com/office/drawing/2014/main" id="{36DE8F35-E12A-4B15-B816-D87A2BAED9AF}"/>
              </a:ext>
            </a:extLst>
          </p:cNvPr>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a:extLst>
              <a:ext uri="{FF2B5EF4-FFF2-40B4-BE49-F238E27FC236}">
                <a16:creationId xmlns:a16="http://schemas.microsoft.com/office/drawing/2014/main" id="{DCB6CD49-9724-4597-A133-A2C541A234AD}"/>
              </a:ext>
            </a:extLst>
          </p:cNvPr>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a:extLst>
              <a:ext uri="{FF2B5EF4-FFF2-40B4-BE49-F238E27FC236}">
                <a16:creationId xmlns:a16="http://schemas.microsoft.com/office/drawing/2014/main" id="{D4F9B939-F3BA-48BF-9A80-E4EA735B16AA}"/>
              </a:ext>
            </a:extLst>
          </p:cNvPr>
          <p:cNvPicPr>
            <a:picLocks noChangeAspect="1"/>
          </p:cNvPicPr>
          <p:nvPr/>
        </p:nvPicPr>
        <p:blipFill rotWithShape="1">
          <a:blip r:embed="rId5">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a:off x="12192000" y="2900217"/>
            <a:ext cx="528207" cy="515324"/>
          </a:xfrm>
          <a:prstGeom prst="rect">
            <a:avLst/>
          </a:prstGeom>
        </p:spPr>
      </p:pic>
      <p:pic>
        <p:nvPicPr>
          <p:cNvPr id="49" name="Picture 48" descr="Chart, logo, company name, bubble chart&#10;&#10;Description automatically generated">
            <a:extLst>
              <a:ext uri="{FF2B5EF4-FFF2-40B4-BE49-F238E27FC236}">
                <a16:creationId xmlns:a16="http://schemas.microsoft.com/office/drawing/2014/main" id="{C9719F11-7357-4097-9D3E-0C4B6128F777}"/>
              </a:ext>
            </a:extLst>
          </p:cNvPr>
          <p:cNvPicPr>
            <a:picLocks noChangeAspect="1"/>
          </p:cNvPicPr>
          <p:nvPr/>
        </p:nvPicPr>
        <p:blipFill rotWithShape="1">
          <a:blip r:embed="rId6">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20517629">
            <a:off x="11313929" y="-883686"/>
            <a:ext cx="553141" cy="586464"/>
          </a:xfrm>
          <a:prstGeom prst="rect">
            <a:avLst/>
          </a:prstGeom>
        </p:spPr>
      </p:pic>
      <p:pic>
        <p:nvPicPr>
          <p:cNvPr id="50" name="Picture 49" descr="Chart, logo, company name, bubble chart&#10;&#10;Description automatically generated">
            <a:extLst>
              <a:ext uri="{FF2B5EF4-FFF2-40B4-BE49-F238E27FC236}">
                <a16:creationId xmlns:a16="http://schemas.microsoft.com/office/drawing/2014/main" id="{9B8504DA-C3D5-4A24-89E7-51DCF5565799}"/>
              </a:ext>
            </a:extLst>
          </p:cNvPr>
          <p:cNvPicPr>
            <a:picLocks noChangeAspect="1"/>
          </p:cNvPicPr>
          <p:nvPr/>
        </p:nvPicPr>
        <p:blipFill rotWithShape="1">
          <a:blip r:embed="rId7">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a:off x="2540453" y="-5543007"/>
            <a:ext cx="471592" cy="587605"/>
          </a:xfrm>
          <a:prstGeom prst="rect">
            <a:avLst/>
          </a:prstGeom>
        </p:spPr>
      </p:pic>
      <p:sp>
        <p:nvSpPr>
          <p:cNvPr id="62" name="Rectangle 61">
            <a:extLst>
              <a:ext uri="{FF2B5EF4-FFF2-40B4-BE49-F238E27FC236}">
                <a16:creationId xmlns:a16="http://schemas.microsoft.com/office/drawing/2014/main" id="{0B6253DC-253E-4C34-964D-DFE9934EF3B3}"/>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Oval 63">
            <a:extLst>
              <a:ext uri="{FF2B5EF4-FFF2-40B4-BE49-F238E27FC236}">
                <a16:creationId xmlns:a16="http://schemas.microsoft.com/office/drawing/2014/main" id="{46E58F87-C749-489B-9CF5-74FA2F0EC30B}"/>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a:extLst>
              <a:ext uri="{FF2B5EF4-FFF2-40B4-BE49-F238E27FC236}">
                <a16:creationId xmlns:a16="http://schemas.microsoft.com/office/drawing/2014/main" id="{306E5370-C46C-40B2-936F-FC8E274C2600}"/>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a:extLst>
              <a:ext uri="{FF2B5EF4-FFF2-40B4-BE49-F238E27FC236}">
                <a16:creationId xmlns:a16="http://schemas.microsoft.com/office/drawing/2014/main" id="{1567B3A7-7256-4EF9-B719-142B4DD613C0}"/>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a:extLst>
              <a:ext uri="{FF2B5EF4-FFF2-40B4-BE49-F238E27FC236}">
                <a16:creationId xmlns:a16="http://schemas.microsoft.com/office/drawing/2014/main" id="{F3CF105F-D06B-4E94-8723-2C41758990E4}"/>
              </a:ext>
            </a:extLst>
          </p:cNvPr>
          <p:cNvGrpSpPr/>
          <p:nvPr/>
        </p:nvGrpSpPr>
        <p:grpSpPr>
          <a:xfrm>
            <a:off x="3065043" y="346935"/>
            <a:ext cx="6654018" cy="550671"/>
            <a:chOff x="2768991" y="3077691"/>
            <a:chExt cx="6654018" cy="550671"/>
          </a:xfrm>
        </p:grpSpPr>
        <p:sp>
          <p:nvSpPr>
            <p:cNvPr id="68" name="Rectangle: Rounded Corners 67">
              <a:extLst>
                <a:ext uri="{FF2B5EF4-FFF2-40B4-BE49-F238E27FC236}">
                  <a16:creationId xmlns:a16="http://schemas.microsoft.com/office/drawing/2014/main" id="{A298442C-A06F-4BA9-AF66-D46DFE41A9C5}"/>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a:extLst>
                <a:ext uri="{FF2B5EF4-FFF2-40B4-BE49-F238E27FC236}">
                  <a16:creationId xmlns:a16="http://schemas.microsoft.com/office/drawing/2014/main" id="{B9BAFF19-28A5-44F1-8F01-BE66168845AB}"/>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a:extLst>
                <a:ext uri="{FF2B5EF4-FFF2-40B4-BE49-F238E27FC236}">
                  <a16:creationId xmlns:a16="http://schemas.microsoft.com/office/drawing/2014/main" id="{BF455F5F-F46D-443A-88BD-5671B9EEA7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grpSp>
        <p:nvGrpSpPr>
          <p:cNvPr id="72" name="Group 71">
            <a:extLst>
              <a:ext uri="{FF2B5EF4-FFF2-40B4-BE49-F238E27FC236}">
                <a16:creationId xmlns:a16="http://schemas.microsoft.com/office/drawing/2014/main" id="{3FEFCBA7-5B67-4A6E-B963-8C5B61EC0390}"/>
              </a:ext>
            </a:extLst>
          </p:cNvPr>
          <p:cNvGrpSpPr/>
          <p:nvPr/>
        </p:nvGrpSpPr>
        <p:grpSpPr>
          <a:xfrm rot="5400000" flipV="1">
            <a:off x="-3375115" y="3352257"/>
            <a:ext cx="6858002" cy="153487"/>
            <a:chOff x="-1" y="6732587"/>
            <a:chExt cx="12192000" cy="127731"/>
          </a:xfrm>
        </p:grpSpPr>
        <p:sp>
          <p:nvSpPr>
            <p:cNvPr id="73" name="Rectangle 72">
              <a:extLst>
                <a:ext uri="{FF2B5EF4-FFF2-40B4-BE49-F238E27FC236}">
                  <a16:creationId xmlns:a16="http://schemas.microsoft.com/office/drawing/2014/main" id="{35E3E172-30B2-4F3D-9933-610CB2AF67B0}"/>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a:extLst>
                <a:ext uri="{FF2B5EF4-FFF2-40B4-BE49-F238E27FC236}">
                  <a16:creationId xmlns:a16="http://schemas.microsoft.com/office/drawing/2014/main" id="{86B5A940-4AB2-4425-9AA7-A5C8FDE4DA23}"/>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a:extLst>
                <a:ext uri="{FF2B5EF4-FFF2-40B4-BE49-F238E27FC236}">
                  <a16:creationId xmlns:a16="http://schemas.microsoft.com/office/drawing/2014/main" id="{06CAF04A-0AA9-40B5-B793-36A96E918E35}"/>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a:extLst>
                <a:ext uri="{FF2B5EF4-FFF2-40B4-BE49-F238E27FC236}">
                  <a16:creationId xmlns:a16="http://schemas.microsoft.com/office/drawing/2014/main" id="{8572B39C-3405-445B-A5BF-543FCEBA6443}"/>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a:extLst>
              <a:ext uri="{FF2B5EF4-FFF2-40B4-BE49-F238E27FC236}">
                <a16:creationId xmlns:a16="http://schemas.microsoft.com/office/drawing/2014/main" id="{BD07437D-A67B-4E77-9878-C0699564FAC5}"/>
              </a:ext>
            </a:extLst>
          </p:cNvPr>
          <p:cNvPicPr>
            <a:picLocks noChangeAspect="1"/>
          </p:cNvPicPr>
          <p:nvPr/>
        </p:nvPicPr>
        <p:blipFill rotWithShape="1">
          <a:blip r:embed="rId10">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grpSp>
        <p:nvGrpSpPr>
          <p:cNvPr id="3" name="Group 2">
            <a:extLst>
              <a:ext uri="{FF2B5EF4-FFF2-40B4-BE49-F238E27FC236}">
                <a16:creationId xmlns:a16="http://schemas.microsoft.com/office/drawing/2014/main" id="{BF96599B-EE7B-4F40-889C-3E98EC5435FF}"/>
              </a:ext>
            </a:extLst>
          </p:cNvPr>
          <p:cNvGrpSpPr/>
          <p:nvPr/>
        </p:nvGrpSpPr>
        <p:grpSpPr>
          <a:xfrm>
            <a:off x="2679795" y="1788570"/>
            <a:ext cx="147393" cy="3489667"/>
            <a:chOff x="2661323" y="1779640"/>
            <a:chExt cx="150703" cy="3498597"/>
          </a:xfrm>
          <a:solidFill>
            <a:srgbClr val="2EA54E"/>
          </a:solidFill>
        </p:grpSpPr>
        <p:sp>
          <p:nvSpPr>
            <p:cNvPr id="2" name="Rectangle 1">
              <a:extLst>
                <a:ext uri="{FF2B5EF4-FFF2-40B4-BE49-F238E27FC236}">
                  <a16:creationId xmlns:a16="http://schemas.microsoft.com/office/drawing/2014/main" id="{FFC518EE-5EBA-4D00-8ED4-9C14472515F6}"/>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33CD1967-60ED-4EAF-9E51-E24D8B849224}"/>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a:extLst>
              <a:ext uri="{FF2B5EF4-FFF2-40B4-BE49-F238E27FC236}">
                <a16:creationId xmlns:a16="http://schemas.microsoft.com/office/drawing/2014/main" id="{26DAACC9-DCDA-4898-95EC-06A421B0BA8B}"/>
              </a:ext>
            </a:extLst>
          </p:cNvPr>
          <p:cNvGrpSpPr/>
          <p:nvPr/>
        </p:nvGrpSpPr>
        <p:grpSpPr>
          <a:xfrm rot="5400000">
            <a:off x="6132636" y="1673342"/>
            <a:ext cx="152055" cy="7057736"/>
            <a:chOff x="2661323" y="1779640"/>
            <a:chExt cx="150703" cy="3498597"/>
          </a:xfrm>
          <a:solidFill>
            <a:srgbClr val="FBBB01"/>
          </a:solidFill>
        </p:grpSpPr>
        <p:sp>
          <p:nvSpPr>
            <p:cNvPr id="41" name="Rectangle 40">
              <a:extLst>
                <a:ext uri="{FF2B5EF4-FFF2-40B4-BE49-F238E27FC236}">
                  <a16:creationId xmlns:a16="http://schemas.microsoft.com/office/drawing/2014/main" id="{20FB06BE-DE24-42DE-B3AC-D0216E0D1FBC}"/>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4C144EEE-D5DD-450F-971A-80C7DA53BD6A}"/>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a:extLst>
              <a:ext uri="{FF2B5EF4-FFF2-40B4-BE49-F238E27FC236}">
                <a16:creationId xmlns:a16="http://schemas.microsoft.com/office/drawing/2014/main" id="{2809E44C-EA66-43CE-B365-FD2CA377D914}"/>
              </a:ext>
            </a:extLst>
          </p:cNvPr>
          <p:cNvGrpSpPr/>
          <p:nvPr/>
        </p:nvGrpSpPr>
        <p:grpSpPr>
          <a:xfrm>
            <a:off x="9587820" y="1788570"/>
            <a:ext cx="147393" cy="3489667"/>
            <a:chOff x="2661323" y="1779640"/>
            <a:chExt cx="150703" cy="3498597"/>
          </a:xfrm>
          <a:solidFill>
            <a:srgbClr val="3D81F4"/>
          </a:solidFill>
        </p:grpSpPr>
        <p:sp>
          <p:nvSpPr>
            <p:cNvPr id="55" name="Rectangle 54">
              <a:extLst>
                <a:ext uri="{FF2B5EF4-FFF2-40B4-BE49-F238E27FC236}">
                  <a16:creationId xmlns:a16="http://schemas.microsoft.com/office/drawing/2014/main" id="{E78159EC-1A82-4D7A-832F-5897FBECEEC1}"/>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D6161C19-4015-477A-A399-64D37B966DE0}"/>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a:extLst>
              <a:ext uri="{FF2B5EF4-FFF2-40B4-BE49-F238E27FC236}">
                <a16:creationId xmlns:a16="http://schemas.microsoft.com/office/drawing/2014/main" id="{2EBEA0DB-D695-4C11-BADA-AA7272EE2195}"/>
              </a:ext>
            </a:extLst>
          </p:cNvPr>
          <p:cNvGrpSpPr/>
          <p:nvPr/>
        </p:nvGrpSpPr>
        <p:grpSpPr>
          <a:xfrm rot="5400000">
            <a:off x="6129706" y="-1661340"/>
            <a:ext cx="152054" cy="7051877"/>
            <a:chOff x="2661323" y="1779640"/>
            <a:chExt cx="150703" cy="3498597"/>
          </a:xfrm>
          <a:solidFill>
            <a:srgbClr val="EA4335"/>
          </a:solidFill>
        </p:grpSpPr>
        <p:sp>
          <p:nvSpPr>
            <p:cNvPr id="58" name="Rectangle 57">
              <a:extLst>
                <a:ext uri="{FF2B5EF4-FFF2-40B4-BE49-F238E27FC236}">
                  <a16:creationId xmlns:a16="http://schemas.microsoft.com/office/drawing/2014/main" id="{F616F319-8303-4934-9073-CFCAD4A72C32}"/>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16215087-82F8-43E8-8021-2285551C489B}"/>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60" name="Rectangle: Folded Corner 59">
            <a:extLst>
              <a:ext uri="{FF2B5EF4-FFF2-40B4-BE49-F238E27FC236}">
                <a16:creationId xmlns:a16="http://schemas.microsoft.com/office/drawing/2014/main" id="{0F71C724-84CD-49D6-B96B-40AD3AF4DED8}"/>
              </a:ext>
            </a:extLst>
          </p:cNvPr>
          <p:cNvSpPr/>
          <p:nvPr/>
        </p:nvSpPr>
        <p:spPr>
          <a:xfrm>
            <a:off x="4257710" y="2900217"/>
            <a:ext cx="4282263" cy="1377615"/>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TextBox 60">
            <a:extLst>
              <a:ext uri="{FF2B5EF4-FFF2-40B4-BE49-F238E27FC236}">
                <a16:creationId xmlns:a16="http://schemas.microsoft.com/office/drawing/2014/main" id="{AB6445D3-BE92-42D5-83CF-5056B2B5AB27}"/>
              </a:ext>
            </a:extLst>
          </p:cNvPr>
          <p:cNvSpPr txBox="1"/>
          <p:nvPr/>
        </p:nvSpPr>
        <p:spPr>
          <a:xfrm>
            <a:off x="4485737" y="3057634"/>
            <a:ext cx="3606800" cy="1200329"/>
          </a:xfrm>
          <a:prstGeom prst="rect">
            <a:avLst/>
          </a:prstGeom>
          <a:noFill/>
        </p:spPr>
        <p:txBody>
          <a:bodyPr wrap="square" rtlCol="0">
            <a:spAutoFit/>
          </a:bodyPr>
          <a:lstStyle/>
          <a:p>
            <a:pPr algn="ctr"/>
            <a:r>
              <a:rPr lang="en-PH" sz="3600" b="1" dirty="0">
                <a:solidFill>
                  <a:schemeClr val="bg1"/>
                </a:solidFill>
                <a:latin typeface="SVN-Product Sans" panose="020B0403030502040203" pitchFamily="34" charset="0"/>
              </a:rPr>
              <a:t>PHÂN TÍCH THIẾT KẾ HỆ THỐNG</a:t>
            </a:r>
          </a:p>
        </p:txBody>
      </p:sp>
      <p:sp>
        <p:nvSpPr>
          <p:cNvPr id="4" name="TextBox 3">
            <a:extLst>
              <a:ext uri="{FF2B5EF4-FFF2-40B4-BE49-F238E27FC236}">
                <a16:creationId xmlns:a16="http://schemas.microsoft.com/office/drawing/2014/main" id="{EB97846E-1437-377F-7DFB-7BA5CF533217}"/>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
        <p:nvSpPr>
          <p:cNvPr id="5" name="TextBox 4">
            <a:extLst>
              <a:ext uri="{FF2B5EF4-FFF2-40B4-BE49-F238E27FC236}">
                <a16:creationId xmlns:a16="http://schemas.microsoft.com/office/drawing/2014/main" id="{7FC29870-7FCA-29DF-97F7-66FE64E53A0E}"/>
              </a:ext>
            </a:extLst>
          </p:cNvPr>
          <p:cNvSpPr txBox="1"/>
          <p:nvPr/>
        </p:nvSpPr>
        <p:spPr>
          <a:xfrm>
            <a:off x="3593303" y="351537"/>
            <a:ext cx="5300471" cy="646331"/>
          </a:xfrm>
          <a:prstGeom prst="rect">
            <a:avLst/>
          </a:prstGeom>
          <a:noFill/>
        </p:spPr>
        <p:txBody>
          <a:bodyPr wrap="square" rtlCol="0">
            <a:spAutoFit/>
          </a:bodyPr>
          <a:lstStyle/>
          <a:p>
            <a:r>
              <a:rPr lang="vi-VN" sz="900" dirty="0"/>
              <a:t>TÊN ĐỀ TÀI</a:t>
            </a:r>
            <a:endParaRPr lang="en-US" sz="900" dirty="0"/>
          </a:p>
          <a:p>
            <a:r>
              <a:rPr lang="vi-VN" sz="900" dirty="0"/>
              <a:t>XÂY DỰNG </a:t>
            </a:r>
            <a:r>
              <a:rPr lang="en-US" sz="900" dirty="0"/>
              <a:t>ỨNG DỤNG GIAO HÀNG VÀ ĐẶT ĐỒ ĂN TRỰC TUYẾN UBER EATS ĐA NỀN TẢNG</a:t>
            </a:r>
          </a:p>
          <a:p>
            <a:r>
              <a:rPr lang="en-US" sz="900" dirty="0"/>
              <a:t> FLUTTER VỚI NGÔN NGỮ DART</a:t>
            </a:r>
          </a:p>
          <a:p>
            <a:endParaRPr lang="vi-VN"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133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par>
                                <p:cTn id="8" presetID="22" presetClass="entr" presetSubtype="8" fill="hold" nodeType="withEffect">
                                  <p:stCondLst>
                                    <p:cond delay="80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1000"/>
                                        <p:tgtEl>
                                          <p:spTgt spid="57"/>
                                        </p:tgtEl>
                                      </p:cBhvr>
                                    </p:animEffect>
                                  </p:childTnLst>
                                </p:cTn>
                              </p:par>
                              <p:par>
                                <p:cTn id="11" presetID="22" presetClass="entr" presetSubtype="1" fill="hold" nodeType="withEffect">
                                  <p:stCondLst>
                                    <p:cond delay="1700"/>
                                  </p:stCondLst>
                                  <p:childTnLst>
                                    <p:set>
                                      <p:cBhvr>
                                        <p:cTn id="12" dur="1" fill="hold">
                                          <p:stCondLst>
                                            <p:cond delay="0"/>
                                          </p:stCondLst>
                                        </p:cTn>
                                        <p:tgtEl>
                                          <p:spTgt spid="54"/>
                                        </p:tgtEl>
                                        <p:attrNameLst>
                                          <p:attrName>style.visibility</p:attrName>
                                        </p:attrNameLst>
                                      </p:cBhvr>
                                      <p:to>
                                        <p:strVal val="visible"/>
                                      </p:to>
                                    </p:set>
                                    <p:animEffect transition="in" filter="wipe(up)">
                                      <p:cBhvr>
                                        <p:cTn id="13" dur="1000"/>
                                        <p:tgtEl>
                                          <p:spTgt spid="54"/>
                                        </p:tgtEl>
                                      </p:cBhvr>
                                    </p:animEffect>
                                  </p:childTnLst>
                                </p:cTn>
                              </p:par>
                              <p:par>
                                <p:cTn id="14" presetID="22" presetClass="entr" presetSubtype="2" fill="hold" nodeType="withEffect">
                                  <p:stCondLst>
                                    <p:cond delay="2500"/>
                                  </p:stCondLst>
                                  <p:childTnLst>
                                    <p:set>
                                      <p:cBhvr>
                                        <p:cTn id="15" dur="1" fill="hold">
                                          <p:stCondLst>
                                            <p:cond delay="0"/>
                                          </p:stCondLst>
                                        </p:cTn>
                                        <p:tgtEl>
                                          <p:spTgt spid="39"/>
                                        </p:tgtEl>
                                        <p:attrNameLst>
                                          <p:attrName>style.visibility</p:attrName>
                                        </p:attrNameLst>
                                      </p:cBhvr>
                                      <p:to>
                                        <p:strVal val="visible"/>
                                      </p:to>
                                    </p:set>
                                    <p:animEffect transition="in" filter="wipe(right)">
                                      <p:cBhvr>
                                        <p:cTn id="1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BACF24AC-C0B8-4A8C-94A3-35BF618BB058}"/>
              </a:ext>
            </a:extLst>
          </p:cNvPr>
          <p:cNvSpPr/>
          <p:nvPr/>
        </p:nvSpPr>
        <p:spPr>
          <a:xfrm>
            <a:off x="13792056" y="3720645"/>
            <a:ext cx="4893734" cy="711200"/>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CF5E4A2-8A4C-409F-B46A-350F0776E98F}"/>
              </a:ext>
            </a:extLst>
          </p:cNvPr>
          <p:cNvSpPr txBox="1"/>
          <p:nvPr/>
        </p:nvSpPr>
        <p:spPr>
          <a:xfrm>
            <a:off x="14011159" y="386997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3</a:t>
            </a:r>
            <a:endParaRPr lang="en-PH" sz="2000" dirty="0">
              <a:solidFill>
                <a:schemeClr val="bg1"/>
              </a:solidFill>
              <a:latin typeface="SVN-Product Sans" panose="020B0403030502040203" pitchFamily="34" charset="0"/>
            </a:endParaRPr>
          </a:p>
        </p:txBody>
      </p:sp>
      <p:sp>
        <p:nvSpPr>
          <p:cNvPr id="32" name="Rectangle: Folded Corner 31">
            <a:extLst>
              <a:ext uri="{FF2B5EF4-FFF2-40B4-BE49-F238E27FC236}">
                <a16:creationId xmlns:a16="http://schemas.microsoft.com/office/drawing/2014/main" id="{762B3837-1CED-4F94-BBD9-0A536A68D70F}"/>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B9214D1B-22EE-4ADA-B171-4640A8CDF6E1}"/>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a:extLst>
              <a:ext uri="{FF2B5EF4-FFF2-40B4-BE49-F238E27FC236}">
                <a16:creationId xmlns:a16="http://schemas.microsoft.com/office/drawing/2014/main" id="{99978473-FCC1-417F-98E3-C1530E484C89}"/>
              </a:ext>
            </a:extLst>
          </p:cNvPr>
          <p:cNvSpPr/>
          <p:nvPr/>
        </p:nvSpPr>
        <p:spPr>
          <a:xfrm>
            <a:off x="442856"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3" name="Picture 42" descr="Chart, logo, company name, bubble chart&#10;&#10;Description automatically generated">
            <a:extLst>
              <a:ext uri="{FF2B5EF4-FFF2-40B4-BE49-F238E27FC236}">
                <a16:creationId xmlns:a16="http://schemas.microsoft.com/office/drawing/2014/main" id="{1A0BD47F-AC09-4ED5-831E-6BCC90722F4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a:off x="422488" y="-954919"/>
            <a:ext cx="784843" cy="660173"/>
          </a:xfrm>
          <a:prstGeom prst="rect">
            <a:avLst/>
          </a:prstGeom>
        </p:spPr>
      </p:pic>
      <p:pic>
        <p:nvPicPr>
          <p:cNvPr id="44" name="Picture 43" descr="Chart, logo, company name, bubble chart&#10;&#10;Description automatically generated">
            <a:extLst>
              <a:ext uri="{FF2B5EF4-FFF2-40B4-BE49-F238E27FC236}">
                <a16:creationId xmlns:a16="http://schemas.microsoft.com/office/drawing/2014/main" id="{2FC9849C-27EC-4861-A137-27527A10CF50}"/>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11357195" y="-5462355"/>
            <a:ext cx="530083" cy="519889"/>
          </a:xfrm>
          <a:prstGeom prst="rect">
            <a:avLst/>
          </a:prstGeom>
        </p:spPr>
      </p:pic>
      <p:sp>
        <p:nvSpPr>
          <p:cNvPr id="45" name="Rectangle: Folded Corner 44">
            <a:extLst>
              <a:ext uri="{FF2B5EF4-FFF2-40B4-BE49-F238E27FC236}">
                <a16:creationId xmlns:a16="http://schemas.microsoft.com/office/drawing/2014/main" id="{36DE8F35-E12A-4B15-B816-D87A2BAED9AF}"/>
              </a:ext>
            </a:extLst>
          </p:cNvPr>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a:extLst>
              <a:ext uri="{FF2B5EF4-FFF2-40B4-BE49-F238E27FC236}">
                <a16:creationId xmlns:a16="http://schemas.microsoft.com/office/drawing/2014/main" id="{DCB6CD49-9724-4597-A133-A2C541A234AD}"/>
              </a:ext>
            </a:extLst>
          </p:cNvPr>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a:extLst>
              <a:ext uri="{FF2B5EF4-FFF2-40B4-BE49-F238E27FC236}">
                <a16:creationId xmlns:a16="http://schemas.microsoft.com/office/drawing/2014/main" id="{D4F9B939-F3BA-48BF-9A80-E4EA735B16AA}"/>
              </a:ext>
            </a:extLst>
          </p:cNvPr>
          <p:cNvPicPr>
            <a:picLocks noChangeAspect="1"/>
          </p:cNvPicPr>
          <p:nvPr/>
        </p:nvPicPr>
        <p:blipFill rotWithShape="1">
          <a:blip r:embed="rId5">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a:off x="12192000" y="2900217"/>
            <a:ext cx="528207" cy="515324"/>
          </a:xfrm>
          <a:prstGeom prst="rect">
            <a:avLst/>
          </a:prstGeom>
        </p:spPr>
      </p:pic>
      <p:pic>
        <p:nvPicPr>
          <p:cNvPr id="49" name="Picture 48" descr="Chart, logo, company name, bubble chart&#10;&#10;Description automatically generated">
            <a:extLst>
              <a:ext uri="{FF2B5EF4-FFF2-40B4-BE49-F238E27FC236}">
                <a16:creationId xmlns:a16="http://schemas.microsoft.com/office/drawing/2014/main" id="{C9719F11-7357-4097-9D3E-0C4B6128F777}"/>
              </a:ext>
            </a:extLst>
          </p:cNvPr>
          <p:cNvPicPr>
            <a:picLocks noChangeAspect="1"/>
          </p:cNvPicPr>
          <p:nvPr/>
        </p:nvPicPr>
        <p:blipFill rotWithShape="1">
          <a:blip r:embed="rId6">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20517629">
            <a:off x="11313929" y="-883686"/>
            <a:ext cx="553141" cy="586464"/>
          </a:xfrm>
          <a:prstGeom prst="rect">
            <a:avLst/>
          </a:prstGeom>
        </p:spPr>
      </p:pic>
      <p:pic>
        <p:nvPicPr>
          <p:cNvPr id="50" name="Picture 49" descr="Chart, logo, company name, bubble chart&#10;&#10;Description automatically generated">
            <a:extLst>
              <a:ext uri="{FF2B5EF4-FFF2-40B4-BE49-F238E27FC236}">
                <a16:creationId xmlns:a16="http://schemas.microsoft.com/office/drawing/2014/main" id="{9B8504DA-C3D5-4A24-89E7-51DCF5565799}"/>
              </a:ext>
            </a:extLst>
          </p:cNvPr>
          <p:cNvPicPr>
            <a:picLocks noChangeAspect="1"/>
          </p:cNvPicPr>
          <p:nvPr/>
        </p:nvPicPr>
        <p:blipFill rotWithShape="1">
          <a:blip r:embed="rId7">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a:off x="2540453" y="-5543007"/>
            <a:ext cx="471592" cy="587605"/>
          </a:xfrm>
          <a:prstGeom prst="rect">
            <a:avLst/>
          </a:prstGeom>
        </p:spPr>
      </p:pic>
      <p:sp>
        <p:nvSpPr>
          <p:cNvPr id="62" name="Rectangle 61">
            <a:extLst>
              <a:ext uri="{FF2B5EF4-FFF2-40B4-BE49-F238E27FC236}">
                <a16:creationId xmlns:a16="http://schemas.microsoft.com/office/drawing/2014/main" id="{0B6253DC-253E-4C34-964D-DFE9934EF3B3}"/>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Oval 63">
            <a:extLst>
              <a:ext uri="{FF2B5EF4-FFF2-40B4-BE49-F238E27FC236}">
                <a16:creationId xmlns:a16="http://schemas.microsoft.com/office/drawing/2014/main" id="{46E58F87-C749-489B-9CF5-74FA2F0EC30B}"/>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a:extLst>
              <a:ext uri="{FF2B5EF4-FFF2-40B4-BE49-F238E27FC236}">
                <a16:creationId xmlns:a16="http://schemas.microsoft.com/office/drawing/2014/main" id="{306E5370-C46C-40B2-936F-FC8E274C2600}"/>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a:extLst>
              <a:ext uri="{FF2B5EF4-FFF2-40B4-BE49-F238E27FC236}">
                <a16:creationId xmlns:a16="http://schemas.microsoft.com/office/drawing/2014/main" id="{1567B3A7-7256-4EF9-B719-142B4DD613C0}"/>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a:extLst>
              <a:ext uri="{FF2B5EF4-FFF2-40B4-BE49-F238E27FC236}">
                <a16:creationId xmlns:a16="http://schemas.microsoft.com/office/drawing/2014/main" id="{F3CF105F-D06B-4E94-8723-2C41758990E4}"/>
              </a:ext>
            </a:extLst>
          </p:cNvPr>
          <p:cNvGrpSpPr/>
          <p:nvPr/>
        </p:nvGrpSpPr>
        <p:grpSpPr>
          <a:xfrm>
            <a:off x="3065043" y="346935"/>
            <a:ext cx="6654018" cy="550671"/>
            <a:chOff x="2768991" y="3077691"/>
            <a:chExt cx="6654018" cy="550671"/>
          </a:xfrm>
        </p:grpSpPr>
        <p:sp>
          <p:nvSpPr>
            <p:cNvPr id="68" name="Rectangle: Rounded Corners 67">
              <a:extLst>
                <a:ext uri="{FF2B5EF4-FFF2-40B4-BE49-F238E27FC236}">
                  <a16:creationId xmlns:a16="http://schemas.microsoft.com/office/drawing/2014/main" id="{A298442C-A06F-4BA9-AF66-D46DFE41A9C5}"/>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a:extLst>
                <a:ext uri="{FF2B5EF4-FFF2-40B4-BE49-F238E27FC236}">
                  <a16:creationId xmlns:a16="http://schemas.microsoft.com/office/drawing/2014/main" id="{B9BAFF19-28A5-44F1-8F01-BE66168845AB}"/>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a:extLst>
                <a:ext uri="{FF2B5EF4-FFF2-40B4-BE49-F238E27FC236}">
                  <a16:creationId xmlns:a16="http://schemas.microsoft.com/office/drawing/2014/main" id="{BF455F5F-F46D-443A-88BD-5671B9EEA7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grpSp>
        <p:nvGrpSpPr>
          <p:cNvPr id="72" name="Group 71">
            <a:extLst>
              <a:ext uri="{FF2B5EF4-FFF2-40B4-BE49-F238E27FC236}">
                <a16:creationId xmlns:a16="http://schemas.microsoft.com/office/drawing/2014/main" id="{3FEFCBA7-5B67-4A6E-B963-8C5B61EC0390}"/>
              </a:ext>
            </a:extLst>
          </p:cNvPr>
          <p:cNvGrpSpPr/>
          <p:nvPr/>
        </p:nvGrpSpPr>
        <p:grpSpPr>
          <a:xfrm rot="5400000" flipV="1">
            <a:off x="-3375115" y="3352257"/>
            <a:ext cx="6858002" cy="153487"/>
            <a:chOff x="-1" y="6732587"/>
            <a:chExt cx="12192000" cy="127731"/>
          </a:xfrm>
        </p:grpSpPr>
        <p:sp>
          <p:nvSpPr>
            <p:cNvPr id="73" name="Rectangle 72">
              <a:extLst>
                <a:ext uri="{FF2B5EF4-FFF2-40B4-BE49-F238E27FC236}">
                  <a16:creationId xmlns:a16="http://schemas.microsoft.com/office/drawing/2014/main" id="{35E3E172-30B2-4F3D-9933-610CB2AF67B0}"/>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a:extLst>
                <a:ext uri="{FF2B5EF4-FFF2-40B4-BE49-F238E27FC236}">
                  <a16:creationId xmlns:a16="http://schemas.microsoft.com/office/drawing/2014/main" id="{86B5A940-4AB2-4425-9AA7-A5C8FDE4DA23}"/>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a:extLst>
                <a:ext uri="{FF2B5EF4-FFF2-40B4-BE49-F238E27FC236}">
                  <a16:creationId xmlns:a16="http://schemas.microsoft.com/office/drawing/2014/main" id="{06CAF04A-0AA9-40B5-B793-36A96E918E35}"/>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a:extLst>
                <a:ext uri="{FF2B5EF4-FFF2-40B4-BE49-F238E27FC236}">
                  <a16:creationId xmlns:a16="http://schemas.microsoft.com/office/drawing/2014/main" id="{8572B39C-3405-445B-A5BF-543FCEBA6443}"/>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a:extLst>
              <a:ext uri="{FF2B5EF4-FFF2-40B4-BE49-F238E27FC236}">
                <a16:creationId xmlns:a16="http://schemas.microsoft.com/office/drawing/2014/main" id="{BD07437D-A67B-4E77-9878-C0699564FAC5}"/>
              </a:ext>
            </a:extLst>
          </p:cNvPr>
          <p:cNvPicPr>
            <a:picLocks noChangeAspect="1"/>
          </p:cNvPicPr>
          <p:nvPr/>
        </p:nvPicPr>
        <p:blipFill rotWithShape="1">
          <a:blip r:embed="rId10">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grpSp>
        <p:nvGrpSpPr>
          <p:cNvPr id="3" name="Group 2">
            <a:extLst>
              <a:ext uri="{FF2B5EF4-FFF2-40B4-BE49-F238E27FC236}">
                <a16:creationId xmlns:a16="http://schemas.microsoft.com/office/drawing/2014/main" id="{BF96599B-EE7B-4F40-889C-3E98EC5435FF}"/>
              </a:ext>
            </a:extLst>
          </p:cNvPr>
          <p:cNvGrpSpPr/>
          <p:nvPr/>
        </p:nvGrpSpPr>
        <p:grpSpPr>
          <a:xfrm>
            <a:off x="422489" y="1131970"/>
            <a:ext cx="164976" cy="5289441"/>
            <a:chOff x="2661323" y="1779640"/>
            <a:chExt cx="150703" cy="3498597"/>
          </a:xfrm>
          <a:solidFill>
            <a:srgbClr val="2EA54E"/>
          </a:solidFill>
        </p:grpSpPr>
        <p:sp>
          <p:nvSpPr>
            <p:cNvPr id="2" name="Rectangle 1">
              <a:extLst>
                <a:ext uri="{FF2B5EF4-FFF2-40B4-BE49-F238E27FC236}">
                  <a16:creationId xmlns:a16="http://schemas.microsoft.com/office/drawing/2014/main" id="{FFC518EE-5EBA-4D00-8ED4-9C14472515F6}"/>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33CD1967-60ED-4EAF-9E51-E24D8B849224}"/>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a:extLst>
              <a:ext uri="{FF2B5EF4-FFF2-40B4-BE49-F238E27FC236}">
                <a16:creationId xmlns:a16="http://schemas.microsoft.com/office/drawing/2014/main" id="{26DAACC9-DCDA-4898-95EC-06A421B0BA8B}"/>
              </a:ext>
            </a:extLst>
          </p:cNvPr>
          <p:cNvGrpSpPr/>
          <p:nvPr/>
        </p:nvGrpSpPr>
        <p:grpSpPr>
          <a:xfrm rot="5400000">
            <a:off x="6100468" y="592520"/>
            <a:ext cx="165830" cy="11521794"/>
            <a:chOff x="2661323" y="1779640"/>
            <a:chExt cx="150703" cy="3498597"/>
          </a:xfrm>
          <a:solidFill>
            <a:srgbClr val="FBBB01"/>
          </a:solidFill>
        </p:grpSpPr>
        <p:sp>
          <p:nvSpPr>
            <p:cNvPr id="41" name="Rectangle 40">
              <a:extLst>
                <a:ext uri="{FF2B5EF4-FFF2-40B4-BE49-F238E27FC236}">
                  <a16:creationId xmlns:a16="http://schemas.microsoft.com/office/drawing/2014/main" id="{20FB06BE-DE24-42DE-B3AC-D0216E0D1FBC}"/>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4C144EEE-D5DD-450F-971A-80C7DA53BD6A}"/>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a:extLst>
              <a:ext uri="{FF2B5EF4-FFF2-40B4-BE49-F238E27FC236}">
                <a16:creationId xmlns:a16="http://schemas.microsoft.com/office/drawing/2014/main" id="{2809E44C-EA66-43CE-B365-FD2CA377D914}"/>
              </a:ext>
            </a:extLst>
          </p:cNvPr>
          <p:cNvGrpSpPr/>
          <p:nvPr/>
        </p:nvGrpSpPr>
        <p:grpSpPr>
          <a:xfrm>
            <a:off x="11799669" y="1130824"/>
            <a:ext cx="164976" cy="5305507"/>
            <a:chOff x="2661323" y="1779640"/>
            <a:chExt cx="150703" cy="3498597"/>
          </a:xfrm>
          <a:solidFill>
            <a:srgbClr val="3D81F4"/>
          </a:solidFill>
        </p:grpSpPr>
        <p:sp>
          <p:nvSpPr>
            <p:cNvPr id="55" name="Rectangle 54">
              <a:extLst>
                <a:ext uri="{FF2B5EF4-FFF2-40B4-BE49-F238E27FC236}">
                  <a16:creationId xmlns:a16="http://schemas.microsoft.com/office/drawing/2014/main" id="{E78159EC-1A82-4D7A-832F-5897FBECEEC1}"/>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D6161C19-4015-477A-A399-64D37B966DE0}"/>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a:extLst>
              <a:ext uri="{FF2B5EF4-FFF2-40B4-BE49-F238E27FC236}">
                <a16:creationId xmlns:a16="http://schemas.microsoft.com/office/drawing/2014/main" id="{2EBEA0DB-D695-4C11-BADA-AA7272EE2195}"/>
              </a:ext>
            </a:extLst>
          </p:cNvPr>
          <p:cNvGrpSpPr/>
          <p:nvPr/>
        </p:nvGrpSpPr>
        <p:grpSpPr>
          <a:xfrm rot="5400000">
            <a:off x="6117536" y="-4564227"/>
            <a:ext cx="152057" cy="11542159"/>
            <a:chOff x="2661323" y="1779640"/>
            <a:chExt cx="150703" cy="3498597"/>
          </a:xfrm>
          <a:solidFill>
            <a:srgbClr val="EA4335"/>
          </a:solidFill>
        </p:grpSpPr>
        <p:sp>
          <p:nvSpPr>
            <p:cNvPr id="58" name="Rectangle 57">
              <a:extLst>
                <a:ext uri="{FF2B5EF4-FFF2-40B4-BE49-F238E27FC236}">
                  <a16:creationId xmlns:a16="http://schemas.microsoft.com/office/drawing/2014/main" id="{F616F319-8303-4934-9073-CFCAD4A72C32}"/>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16215087-82F8-43E8-8021-2285551C489B}"/>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a:extLst>
              <a:ext uri="{FF2B5EF4-FFF2-40B4-BE49-F238E27FC236}">
                <a16:creationId xmlns:a16="http://schemas.microsoft.com/office/drawing/2014/main" id="{75116E7A-FD4F-4B90-AE74-DA0FE1412C01}"/>
              </a:ext>
            </a:extLst>
          </p:cNvPr>
          <p:cNvSpPr/>
          <p:nvPr/>
        </p:nvSpPr>
        <p:spPr>
          <a:xfrm>
            <a:off x="689488" y="1339434"/>
            <a:ext cx="2153153" cy="633818"/>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a:extLst>
              <a:ext uri="{FF2B5EF4-FFF2-40B4-BE49-F238E27FC236}">
                <a16:creationId xmlns:a16="http://schemas.microsoft.com/office/drawing/2014/main" id="{5F025378-0AED-405F-ACBF-F6A9FECE0924}"/>
              </a:ext>
            </a:extLst>
          </p:cNvPr>
          <p:cNvSpPr txBox="1"/>
          <p:nvPr/>
        </p:nvSpPr>
        <p:spPr>
          <a:xfrm>
            <a:off x="632871" y="1429582"/>
            <a:ext cx="1813525" cy="400110"/>
          </a:xfrm>
          <a:prstGeom prst="rect">
            <a:avLst/>
          </a:prstGeom>
          <a:noFill/>
        </p:spPr>
        <p:txBody>
          <a:bodyPr wrap="square" rtlCol="0">
            <a:spAutoFit/>
          </a:bodyPr>
          <a:lstStyle/>
          <a:p>
            <a:pPr algn="ctr"/>
            <a:r>
              <a:rPr lang="en-PH" sz="2000" b="1" dirty="0">
                <a:solidFill>
                  <a:schemeClr val="bg1"/>
                </a:solidFill>
                <a:latin typeface="SVN-Product Sans" panose="020B0403030502040203" pitchFamily="34" charset="0"/>
              </a:rPr>
              <a:t>THIẾT KẾ CSDL</a:t>
            </a:r>
          </a:p>
        </p:txBody>
      </p:sp>
      <p:pic>
        <p:nvPicPr>
          <p:cNvPr id="60" name="Picture 59" descr="Apple Moody Foodies">
            <a:extLst>
              <a:ext uri="{FF2B5EF4-FFF2-40B4-BE49-F238E27FC236}">
                <a16:creationId xmlns:a16="http://schemas.microsoft.com/office/drawing/2014/main" id="{AA4BD020-AD3F-47E6-A815-D6B2A95A17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56103" y="5439914"/>
            <a:ext cx="1008824" cy="1008824"/>
          </a:xfrm>
          <a:prstGeom prst="rect">
            <a:avLst/>
          </a:prstGeom>
        </p:spPr>
      </p:pic>
      <p:pic>
        <p:nvPicPr>
          <p:cNvPr id="61" name="Picture 60" descr="Watermelon Moody Foodies">
            <a:extLst>
              <a:ext uri="{FF2B5EF4-FFF2-40B4-BE49-F238E27FC236}">
                <a16:creationId xmlns:a16="http://schemas.microsoft.com/office/drawing/2014/main" id="{6A39C984-0F0C-4C7E-A10E-D5215F39C9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a:extLst>
              <a:ext uri="{FF2B5EF4-FFF2-40B4-BE49-F238E27FC236}">
                <a16:creationId xmlns:a16="http://schemas.microsoft.com/office/drawing/2014/main" id="{D085CA9A-69B8-4A2A-869F-BB1466AF431B}"/>
              </a:ext>
            </a:extLst>
          </p:cNvPr>
          <p:cNvSpPr txBox="1"/>
          <p:nvPr/>
        </p:nvSpPr>
        <p:spPr>
          <a:xfrm>
            <a:off x="607832" y="2013509"/>
            <a:ext cx="1678168" cy="1415491"/>
          </a:xfrm>
          <a:prstGeom prst="rect">
            <a:avLst/>
          </a:prstGeom>
          <a:noFill/>
        </p:spPr>
        <p:txBody>
          <a:bodyPr wrap="square" rtlCol="0">
            <a:spAutoFit/>
          </a:bodyPr>
          <a:lstStyle/>
          <a:p>
            <a:r>
              <a:rPr lang="en-US" sz="2800" b="1" dirty="0">
                <a:latin typeface="SVN-Product Sans" panose="020B0403030502040203" pitchFamily="34" charset="0"/>
              </a:rPr>
              <a:t>MÔ HÌNH CLASS DIAGRAM</a:t>
            </a:r>
            <a:endParaRPr lang="vi-VN" sz="2800" b="1" dirty="0">
              <a:latin typeface="SVN-Product Sans" panose="020B0403030502040203" pitchFamily="34" charset="0"/>
            </a:endParaRPr>
          </a:p>
        </p:txBody>
      </p:sp>
      <p:pic>
        <p:nvPicPr>
          <p:cNvPr id="4" name="Picture 3">
            <a:extLst>
              <a:ext uri="{FF2B5EF4-FFF2-40B4-BE49-F238E27FC236}">
                <a16:creationId xmlns:a16="http://schemas.microsoft.com/office/drawing/2014/main" id="{497AF312-A8A4-1101-D0DC-FABE18D104DB}"/>
              </a:ext>
            </a:extLst>
          </p:cNvPr>
          <p:cNvPicPr>
            <a:picLocks noChangeAspect="1"/>
          </p:cNvPicPr>
          <p:nvPr/>
        </p:nvPicPr>
        <p:blipFill>
          <a:blip r:embed="rId13"/>
          <a:stretch>
            <a:fillRect/>
          </a:stretch>
        </p:blipFill>
        <p:spPr>
          <a:xfrm>
            <a:off x="2863008" y="1282881"/>
            <a:ext cx="8906503" cy="4987620"/>
          </a:xfrm>
          <a:prstGeom prst="rect">
            <a:avLst/>
          </a:prstGeom>
        </p:spPr>
      </p:pic>
      <p:sp>
        <p:nvSpPr>
          <p:cNvPr id="6" name="TextBox 5">
            <a:extLst>
              <a:ext uri="{FF2B5EF4-FFF2-40B4-BE49-F238E27FC236}">
                <a16:creationId xmlns:a16="http://schemas.microsoft.com/office/drawing/2014/main" id="{C84BD83E-80CC-F253-3832-5CD6D66E3C55}"/>
              </a:ext>
            </a:extLst>
          </p:cNvPr>
          <p:cNvSpPr txBox="1"/>
          <p:nvPr/>
        </p:nvSpPr>
        <p:spPr>
          <a:xfrm>
            <a:off x="3593303" y="351537"/>
            <a:ext cx="5300471" cy="646331"/>
          </a:xfrm>
          <a:prstGeom prst="rect">
            <a:avLst/>
          </a:prstGeom>
          <a:noFill/>
        </p:spPr>
        <p:txBody>
          <a:bodyPr wrap="square" rtlCol="0">
            <a:spAutoFit/>
          </a:bodyPr>
          <a:lstStyle/>
          <a:p>
            <a:r>
              <a:rPr lang="vi-VN" sz="900" dirty="0"/>
              <a:t>TÊN ĐỀ TÀI</a:t>
            </a:r>
            <a:endParaRPr lang="en-US" sz="900" dirty="0"/>
          </a:p>
          <a:p>
            <a:r>
              <a:rPr lang="vi-VN" sz="900" dirty="0"/>
              <a:t>XÂY DỰNG </a:t>
            </a:r>
            <a:r>
              <a:rPr lang="en-US" sz="900" dirty="0"/>
              <a:t>ỨNG DỤNG GIAO HÀNG VÀ ĐẶT ĐỒ ĂN TRỰC TUYẾN UBER EATS ĐA NỀN TẢNG</a:t>
            </a:r>
          </a:p>
          <a:p>
            <a:r>
              <a:rPr lang="en-US" sz="900" dirty="0"/>
              <a:t> FLUTTER VỚI NGÔN NGỮ DART</a:t>
            </a:r>
          </a:p>
          <a:p>
            <a:endParaRPr lang="vi-VN" sz="900" dirty="0">
              <a:solidFill>
                <a:schemeClr val="bg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E56F496-20F1-62A5-A4D7-54509F761165}"/>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Tree>
    <p:extLst>
      <p:ext uri="{BB962C8B-B14F-4D97-AF65-F5344CB8AC3E}">
        <p14:creationId xmlns:p14="http://schemas.microsoft.com/office/powerpoint/2010/main" val="3778211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Folded Corner 28">
            <a:extLst>
              <a:ext uri="{FF2B5EF4-FFF2-40B4-BE49-F238E27FC236}">
                <a16:creationId xmlns:a16="http://schemas.microsoft.com/office/drawing/2014/main" id="{BACF24AC-C0B8-4A8C-94A3-35BF618BB058}"/>
              </a:ext>
            </a:extLst>
          </p:cNvPr>
          <p:cNvSpPr/>
          <p:nvPr/>
        </p:nvSpPr>
        <p:spPr>
          <a:xfrm>
            <a:off x="13792056" y="3720645"/>
            <a:ext cx="4893734" cy="711200"/>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a:extLst>
              <a:ext uri="{FF2B5EF4-FFF2-40B4-BE49-F238E27FC236}">
                <a16:creationId xmlns:a16="http://schemas.microsoft.com/office/drawing/2014/main" id="{7CF5E4A2-8A4C-409F-B46A-350F0776E98F}"/>
              </a:ext>
            </a:extLst>
          </p:cNvPr>
          <p:cNvSpPr txBox="1"/>
          <p:nvPr/>
        </p:nvSpPr>
        <p:spPr>
          <a:xfrm>
            <a:off x="14011159" y="386997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3</a:t>
            </a:r>
            <a:endParaRPr lang="en-PH" sz="2000" dirty="0">
              <a:solidFill>
                <a:schemeClr val="bg1"/>
              </a:solidFill>
              <a:latin typeface="SVN-Product Sans" panose="020B0403030502040203" pitchFamily="34" charset="0"/>
            </a:endParaRPr>
          </a:p>
        </p:txBody>
      </p:sp>
      <p:sp>
        <p:nvSpPr>
          <p:cNvPr id="32" name="Rectangle: Folded Corner 31">
            <a:extLst>
              <a:ext uri="{FF2B5EF4-FFF2-40B4-BE49-F238E27FC236}">
                <a16:creationId xmlns:a16="http://schemas.microsoft.com/office/drawing/2014/main" id="{762B3837-1CED-4F94-BBD9-0A536A68D70F}"/>
              </a:ext>
            </a:extLst>
          </p:cNvPr>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a:extLst>
              <a:ext uri="{FF2B5EF4-FFF2-40B4-BE49-F238E27FC236}">
                <a16:creationId xmlns:a16="http://schemas.microsoft.com/office/drawing/2014/main" id="{B9214D1B-22EE-4ADA-B171-4640A8CDF6E1}"/>
              </a:ext>
            </a:extLst>
          </p:cNvPr>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a:extLst>
              <a:ext uri="{FF2B5EF4-FFF2-40B4-BE49-F238E27FC236}">
                <a16:creationId xmlns:a16="http://schemas.microsoft.com/office/drawing/2014/main" id="{99978473-FCC1-417F-98E3-C1530E484C89}"/>
              </a:ext>
            </a:extLst>
          </p:cNvPr>
          <p:cNvSpPr/>
          <p:nvPr/>
        </p:nvSpPr>
        <p:spPr>
          <a:xfrm>
            <a:off x="442856"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3" name="Picture 42" descr="Chart, logo, company name, bubble chart&#10;&#10;Description automatically generated">
            <a:extLst>
              <a:ext uri="{FF2B5EF4-FFF2-40B4-BE49-F238E27FC236}">
                <a16:creationId xmlns:a16="http://schemas.microsoft.com/office/drawing/2014/main" id="{1A0BD47F-AC09-4ED5-831E-6BCC90722F4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p:blipFill>
        <p:spPr>
          <a:xfrm>
            <a:off x="422488" y="-954919"/>
            <a:ext cx="784843" cy="660173"/>
          </a:xfrm>
          <a:prstGeom prst="rect">
            <a:avLst/>
          </a:prstGeom>
        </p:spPr>
      </p:pic>
      <p:pic>
        <p:nvPicPr>
          <p:cNvPr id="44" name="Picture 43" descr="Chart, logo, company name, bubble chart&#10;&#10;Description automatically generated">
            <a:extLst>
              <a:ext uri="{FF2B5EF4-FFF2-40B4-BE49-F238E27FC236}">
                <a16:creationId xmlns:a16="http://schemas.microsoft.com/office/drawing/2014/main" id="{2FC9849C-27EC-4861-A137-27527A10CF50}"/>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p:blipFill>
        <p:spPr>
          <a:xfrm rot="1302950">
            <a:off x="11357195" y="-5462355"/>
            <a:ext cx="530083" cy="519889"/>
          </a:xfrm>
          <a:prstGeom prst="rect">
            <a:avLst/>
          </a:prstGeom>
        </p:spPr>
      </p:pic>
      <p:sp>
        <p:nvSpPr>
          <p:cNvPr id="45" name="Rectangle: Folded Corner 44">
            <a:extLst>
              <a:ext uri="{FF2B5EF4-FFF2-40B4-BE49-F238E27FC236}">
                <a16:creationId xmlns:a16="http://schemas.microsoft.com/office/drawing/2014/main" id="{36DE8F35-E12A-4B15-B816-D87A2BAED9AF}"/>
              </a:ext>
            </a:extLst>
          </p:cNvPr>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a:extLst>
              <a:ext uri="{FF2B5EF4-FFF2-40B4-BE49-F238E27FC236}">
                <a16:creationId xmlns:a16="http://schemas.microsoft.com/office/drawing/2014/main" id="{DCB6CD49-9724-4597-A133-A2C541A234AD}"/>
              </a:ext>
            </a:extLst>
          </p:cNvPr>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a:extLst>
              <a:ext uri="{FF2B5EF4-FFF2-40B4-BE49-F238E27FC236}">
                <a16:creationId xmlns:a16="http://schemas.microsoft.com/office/drawing/2014/main" id="{D4F9B939-F3BA-48BF-9A80-E4EA735B16AA}"/>
              </a:ext>
            </a:extLst>
          </p:cNvPr>
          <p:cNvPicPr>
            <a:picLocks noChangeAspect="1"/>
          </p:cNvPicPr>
          <p:nvPr/>
        </p:nvPicPr>
        <p:blipFill rotWithShape="1">
          <a:blip r:embed="rId5">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p:blipFill>
        <p:spPr>
          <a:xfrm>
            <a:off x="12192000" y="2900217"/>
            <a:ext cx="528207" cy="515324"/>
          </a:xfrm>
          <a:prstGeom prst="rect">
            <a:avLst/>
          </a:prstGeom>
        </p:spPr>
      </p:pic>
      <p:pic>
        <p:nvPicPr>
          <p:cNvPr id="49" name="Picture 48" descr="Chart, logo, company name, bubble chart&#10;&#10;Description automatically generated">
            <a:extLst>
              <a:ext uri="{FF2B5EF4-FFF2-40B4-BE49-F238E27FC236}">
                <a16:creationId xmlns:a16="http://schemas.microsoft.com/office/drawing/2014/main" id="{C9719F11-7357-4097-9D3E-0C4B6128F777}"/>
              </a:ext>
            </a:extLst>
          </p:cNvPr>
          <p:cNvPicPr>
            <a:picLocks noChangeAspect="1"/>
          </p:cNvPicPr>
          <p:nvPr/>
        </p:nvPicPr>
        <p:blipFill rotWithShape="1">
          <a:blip r:embed="rId6">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p:blipFill>
        <p:spPr>
          <a:xfrm rot="20517629">
            <a:off x="11313929" y="-883686"/>
            <a:ext cx="553141" cy="586464"/>
          </a:xfrm>
          <a:prstGeom prst="rect">
            <a:avLst/>
          </a:prstGeom>
        </p:spPr>
      </p:pic>
      <p:pic>
        <p:nvPicPr>
          <p:cNvPr id="50" name="Picture 49" descr="Chart, logo, company name, bubble chart&#10;&#10;Description automatically generated">
            <a:extLst>
              <a:ext uri="{FF2B5EF4-FFF2-40B4-BE49-F238E27FC236}">
                <a16:creationId xmlns:a16="http://schemas.microsoft.com/office/drawing/2014/main" id="{9B8504DA-C3D5-4A24-89E7-51DCF5565799}"/>
              </a:ext>
            </a:extLst>
          </p:cNvPr>
          <p:cNvPicPr>
            <a:picLocks noChangeAspect="1"/>
          </p:cNvPicPr>
          <p:nvPr/>
        </p:nvPicPr>
        <p:blipFill rotWithShape="1">
          <a:blip r:embed="rId7">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p:blipFill>
        <p:spPr>
          <a:xfrm>
            <a:off x="2540453" y="-5543007"/>
            <a:ext cx="471592" cy="587605"/>
          </a:xfrm>
          <a:prstGeom prst="rect">
            <a:avLst/>
          </a:prstGeom>
        </p:spPr>
      </p:pic>
      <p:sp>
        <p:nvSpPr>
          <p:cNvPr id="62" name="Rectangle 61">
            <a:extLst>
              <a:ext uri="{FF2B5EF4-FFF2-40B4-BE49-F238E27FC236}">
                <a16:creationId xmlns:a16="http://schemas.microsoft.com/office/drawing/2014/main" id="{0B6253DC-253E-4C34-964D-DFE9934EF3B3}"/>
              </a:ext>
            </a:extLst>
          </p:cNvPr>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Oval 63">
            <a:extLst>
              <a:ext uri="{FF2B5EF4-FFF2-40B4-BE49-F238E27FC236}">
                <a16:creationId xmlns:a16="http://schemas.microsoft.com/office/drawing/2014/main" id="{46E58F87-C749-489B-9CF5-74FA2F0EC30B}"/>
              </a:ext>
            </a:extLst>
          </p:cNvPr>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a:extLst>
              <a:ext uri="{FF2B5EF4-FFF2-40B4-BE49-F238E27FC236}">
                <a16:creationId xmlns:a16="http://schemas.microsoft.com/office/drawing/2014/main" id="{306E5370-C46C-40B2-936F-FC8E274C2600}"/>
              </a:ext>
            </a:extLst>
          </p:cNvPr>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a:extLst>
              <a:ext uri="{FF2B5EF4-FFF2-40B4-BE49-F238E27FC236}">
                <a16:creationId xmlns:a16="http://schemas.microsoft.com/office/drawing/2014/main" id="{1567B3A7-7256-4EF9-B719-142B4DD613C0}"/>
              </a:ext>
            </a:extLst>
          </p:cNvPr>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a:extLst>
              <a:ext uri="{FF2B5EF4-FFF2-40B4-BE49-F238E27FC236}">
                <a16:creationId xmlns:a16="http://schemas.microsoft.com/office/drawing/2014/main" id="{F3CF105F-D06B-4E94-8723-2C41758990E4}"/>
              </a:ext>
            </a:extLst>
          </p:cNvPr>
          <p:cNvGrpSpPr/>
          <p:nvPr/>
        </p:nvGrpSpPr>
        <p:grpSpPr>
          <a:xfrm>
            <a:off x="3065043" y="346935"/>
            <a:ext cx="6654018" cy="550671"/>
            <a:chOff x="2768991" y="3077691"/>
            <a:chExt cx="6654018" cy="550671"/>
          </a:xfrm>
        </p:grpSpPr>
        <p:sp>
          <p:nvSpPr>
            <p:cNvPr id="68" name="Rectangle: Rounded Corners 67">
              <a:extLst>
                <a:ext uri="{FF2B5EF4-FFF2-40B4-BE49-F238E27FC236}">
                  <a16:creationId xmlns:a16="http://schemas.microsoft.com/office/drawing/2014/main" id="{A298442C-A06F-4BA9-AF66-D46DFE41A9C5}"/>
                </a:ext>
              </a:extLst>
            </p:cNvPr>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a:extLst>
                <a:ext uri="{FF2B5EF4-FFF2-40B4-BE49-F238E27FC236}">
                  <a16:creationId xmlns:a16="http://schemas.microsoft.com/office/drawing/2014/main" id="{B9BAFF19-28A5-44F1-8F01-BE66168845AB}"/>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a:extLst>
                <a:ext uri="{FF2B5EF4-FFF2-40B4-BE49-F238E27FC236}">
                  <a16:creationId xmlns:a16="http://schemas.microsoft.com/office/drawing/2014/main" id="{BF455F5F-F46D-443A-88BD-5671B9EEA7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grpSp>
        <p:nvGrpSpPr>
          <p:cNvPr id="72" name="Group 71">
            <a:extLst>
              <a:ext uri="{FF2B5EF4-FFF2-40B4-BE49-F238E27FC236}">
                <a16:creationId xmlns:a16="http://schemas.microsoft.com/office/drawing/2014/main" id="{3FEFCBA7-5B67-4A6E-B963-8C5B61EC0390}"/>
              </a:ext>
            </a:extLst>
          </p:cNvPr>
          <p:cNvGrpSpPr/>
          <p:nvPr/>
        </p:nvGrpSpPr>
        <p:grpSpPr>
          <a:xfrm rot="5400000" flipV="1">
            <a:off x="-3375115" y="3352257"/>
            <a:ext cx="6858002" cy="153487"/>
            <a:chOff x="-1" y="6732587"/>
            <a:chExt cx="12192000" cy="127731"/>
          </a:xfrm>
        </p:grpSpPr>
        <p:sp>
          <p:nvSpPr>
            <p:cNvPr id="73" name="Rectangle 72">
              <a:extLst>
                <a:ext uri="{FF2B5EF4-FFF2-40B4-BE49-F238E27FC236}">
                  <a16:creationId xmlns:a16="http://schemas.microsoft.com/office/drawing/2014/main" id="{35E3E172-30B2-4F3D-9933-610CB2AF67B0}"/>
                </a:ext>
              </a:extLst>
            </p:cNvPr>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a:extLst>
                <a:ext uri="{FF2B5EF4-FFF2-40B4-BE49-F238E27FC236}">
                  <a16:creationId xmlns:a16="http://schemas.microsoft.com/office/drawing/2014/main" id="{86B5A940-4AB2-4425-9AA7-A5C8FDE4DA23}"/>
                </a:ext>
              </a:extLst>
            </p:cNvPr>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a:extLst>
                <a:ext uri="{FF2B5EF4-FFF2-40B4-BE49-F238E27FC236}">
                  <a16:creationId xmlns:a16="http://schemas.microsoft.com/office/drawing/2014/main" id="{06CAF04A-0AA9-40B5-B793-36A96E918E35}"/>
                </a:ext>
              </a:extLst>
            </p:cNvPr>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a:extLst>
                <a:ext uri="{FF2B5EF4-FFF2-40B4-BE49-F238E27FC236}">
                  <a16:creationId xmlns:a16="http://schemas.microsoft.com/office/drawing/2014/main" id="{8572B39C-3405-445B-A5BF-543FCEBA6443}"/>
                </a:ext>
              </a:extLst>
            </p:cNvPr>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a:extLst>
              <a:ext uri="{FF2B5EF4-FFF2-40B4-BE49-F238E27FC236}">
                <a16:creationId xmlns:a16="http://schemas.microsoft.com/office/drawing/2014/main" id="{BD07437D-A67B-4E77-9878-C0699564FAC5}"/>
              </a:ext>
            </a:extLst>
          </p:cNvPr>
          <p:cNvPicPr>
            <a:picLocks noChangeAspect="1"/>
          </p:cNvPicPr>
          <p:nvPr/>
        </p:nvPicPr>
        <p:blipFill rotWithShape="1">
          <a:blip r:embed="rId10">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p:blipFill>
        <p:spPr>
          <a:xfrm>
            <a:off x="9828722" y="386390"/>
            <a:ext cx="609591" cy="494614"/>
          </a:xfrm>
          <a:prstGeom prst="rect">
            <a:avLst/>
          </a:prstGeom>
        </p:spPr>
      </p:pic>
      <p:grpSp>
        <p:nvGrpSpPr>
          <p:cNvPr id="3" name="Group 2">
            <a:extLst>
              <a:ext uri="{FF2B5EF4-FFF2-40B4-BE49-F238E27FC236}">
                <a16:creationId xmlns:a16="http://schemas.microsoft.com/office/drawing/2014/main" id="{BF96599B-EE7B-4F40-889C-3E98EC5435FF}"/>
              </a:ext>
            </a:extLst>
          </p:cNvPr>
          <p:cNvGrpSpPr/>
          <p:nvPr/>
        </p:nvGrpSpPr>
        <p:grpSpPr>
          <a:xfrm>
            <a:off x="422489" y="1131970"/>
            <a:ext cx="164976" cy="5289441"/>
            <a:chOff x="2661323" y="1779640"/>
            <a:chExt cx="150703" cy="3498597"/>
          </a:xfrm>
          <a:solidFill>
            <a:srgbClr val="2EA54E"/>
          </a:solidFill>
        </p:grpSpPr>
        <p:sp>
          <p:nvSpPr>
            <p:cNvPr id="2" name="Rectangle 1">
              <a:extLst>
                <a:ext uri="{FF2B5EF4-FFF2-40B4-BE49-F238E27FC236}">
                  <a16:creationId xmlns:a16="http://schemas.microsoft.com/office/drawing/2014/main" id="{FFC518EE-5EBA-4D00-8ED4-9C14472515F6}"/>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a:extLst>
                <a:ext uri="{FF2B5EF4-FFF2-40B4-BE49-F238E27FC236}">
                  <a16:creationId xmlns:a16="http://schemas.microsoft.com/office/drawing/2014/main" id="{33CD1967-60ED-4EAF-9E51-E24D8B849224}"/>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a:extLst>
              <a:ext uri="{FF2B5EF4-FFF2-40B4-BE49-F238E27FC236}">
                <a16:creationId xmlns:a16="http://schemas.microsoft.com/office/drawing/2014/main" id="{26DAACC9-DCDA-4898-95EC-06A421B0BA8B}"/>
              </a:ext>
            </a:extLst>
          </p:cNvPr>
          <p:cNvGrpSpPr/>
          <p:nvPr/>
        </p:nvGrpSpPr>
        <p:grpSpPr>
          <a:xfrm rot="5400000">
            <a:off x="6100468" y="592520"/>
            <a:ext cx="165830" cy="11521794"/>
            <a:chOff x="2661323" y="1779640"/>
            <a:chExt cx="150703" cy="3498597"/>
          </a:xfrm>
          <a:solidFill>
            <a:srgbClr val="FBBB01"/>
          </a:solidFill>
        </p:grpSpPr>
        <p:sp>
          <p:nvSpPr>
            <p:cNvPr id="41" name="Rectangle 40">
              <a:extLst>
                <a:ext uri="{FF2B5EF4-FFF2-40B4-BE49-F238E27FC236}">
                  <a16:creationId xmlns:a16="http://schemas.microsoft.com/office/drawing/2014/main" id="{20FB06BE-DE24-42DE-B3AC-D0216E0D1FBC}"/>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id="{4C144EEE-D5DD-450F-971A-80C7DA53BD6A}"/>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a:extLst>
              <a:ext uri="{FF2B5EF4-FFF2-40B4-BE49-F238E27FC236}">
                <a16:creationId xmlns:a16="http://schemas.microsoft.com/office/drawing/2014/main" id="{2809E44C-EA66-43CE-B365-FD2CA377D914}"/>
              </a:ext>
            </a:extLst>
          </p:cNvPr>
          <p:cNvGrpSpPr/>
          <p:nvPr/>
        </p:nvGrpSpPr>
        <p:grpSpPr>
          <a:xfrm>
            <a:off x="11799669" y="1130824"/>
            <a:ext cx="164976" cy="5305507"/>
            <a:chOff x="2661323" y="1779640"/>
            <a:chExt cx="150703" cy="3498597"/>
          </a:xfrm>
          <a:solidFill>
            <a:srgbClr val="3D81F4"/>
          </a:solidFill>
        </p:grpSpPr>
        <p:sp>
          <p:nvSpPr>
            <p:cNvPr id="55" name="Rectangle 54">
              <a:extLst>
                <a:ext uri="{FF2B5EF4-FFF2-40B4-BE49-F238E27FC236}">
                  <a16:creationId xmlns:a16="http://schemas.microsoft.com/office/drawing/2014/main" id="{E78159EC-1A82-4D7A-832F-5897FBECEEC1}"/>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D6161C19-4015-477A-A399-64D37B966DE0}"/>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a:extLst>
              <a:ext uri="{FF2B5EF4-FFF2-40B4-BE49-F238E27FC236}">
                <a16:creationId xmlns:a16="http://schemas.microsoft.com/office/drawing/2014/main" id="{2EBEA0DB-D695-4C11-BADA-AA7272EE2195}"/>
              </a:ext>
            </a:extLst>
          </p:cNvPr>
          <p:cNvGrpSpPr/>
          <p:nvPr/>
        </p:nvGrpSpPr>
        <p:grpSpPr>
          <a:xfrm rot="5400000">
            <a:off x="6117536" y="-4564227"/>
            <a:ext cx="152057" cy="11542159"/>
            <a:chOff x="2661323" y="1779640"/>
            <a:chExt cx="150703" cy="3498597"/>
          </a:xfrm>
          <a:solidFill>
            <a:srgbClr val="EA4335"/>
          </a:solidFill>
        </p:grpSpPr>
        <p:sp>
          <p:nvSpPr>
            <p:cNvPr id="58" name="Rectangle 57">
              <a:extLst>
                <a:ext uri="{FF2B5EF4-FFF2-40B4-BE49-F238E27FC236}">
                  <a16:creationId xmlns:a16="http://schemas.microsoft.com/office/drawing/2014/main" id="{F616F319-8303-4934-9073-CFCAD4A72C32}"/>
                </a:ext>
              </a:extLst>
            </p:cNvPr>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id="{16215087-82F8-43E8-8021-2285551C489B}"/>
                </a:ext>
              </a:extLst>
            </p:cNvPr>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a:extLst>
              <a:ext uri="{FF2B5EF4-FFF2-40B4-BE49-F238E27FC236}">
                <a16:creationId xmlns:a16="http://schemas.microsoft.com/office/drawing/2014/main" id="{75116E7A-FD4F-4B90-AE74-DA0FE1412C01}"/>
              </a:ext>
            </a:extLst>
          </p:cNvPr>
          <p:cNvSpPr/>
          <p:nvPr/>
        </p:nvSpPr>
        <p:spPr>
          <a:xfrm>
            <a:off x="689488" y="1339434"/>
            <a:ext cx="2153153" cy="633818"/>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a:extLst>
              <a:ext uri="{FF2B5EF4-FFF2-40B4-BE49-F238E27FC236}">
                <a16:creationId xmlns:a16="http://schemas.microsoft.com/office/drawing/2014/main" id="{5F025378-0AED-405F-ACBF-F6A9FECE0924}"/>
              </a:ext>
            </a:extLst>
          </p:cNvPr>
          <p:cNvSpPr txBox="1"/>
          <p:nvPr/>
        </p:nvSpPr>
        <p:spPr>
          <a:xfrm>
            <a:off x="632871" y="1429582"/>
            <a:ext cx="1813525" cy="400110"/>
          </a:xfrm>
          <a:prstGeom prst="rect">
            <a:avLst/>
          </a:prstGeom>
          <a:noFill/>
        </p:spPr>
        <p:txBody>
          <a:bodyPr wrap="square" rtlCol="0">
            <a:spAutoFit/>
          </a:bodyPr>
          <a:lstStyle/>
          <a:p>
            <a:pPr algn="ctr"/>
            <a:r>
              <a:rPr lang="en-PH" sz="2000" b="1" dirty="0">
                <a:solidFill>
                  <a:schemeClr val="bg1"/>
                </a:solidFill>
                <a:latin typeface="SVN-Product Sans" panose="020B0403030502040203" pitchFamily="34" charset="0"/>
              </a:rPr>
              <a:t>THIẾT KẾ CSDL</a:t>
            </a:r>
          </a:p>
        </p:txBody>
      </p:sp>
      <p:pic>
        <p:nvPicPr>
          <p:cNvPr id="60" name="Picture 59" descr="Apple Moody Foodies">
            <a:extLst>
              <a:ext uri="{FF2B5EF4-FFF2-40B4-BE49-F238E27FC236}">
                <a16:creationId xmlns:a16="http://schemas.microsoft.com/office/drawing/2014/main" id="{AA4BD020-AD3F-47E6-A815-D6B2A95A17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56103" y="5439914"/>
            <a:ext cx="1008824" cy="1008824"/>
          </a:xfrm>
          <a:prstGeom prst="rect">
            <a:avLst/>
          </a:prstGeom>
        </p:spPr>
      </p:pic>
      <p:pic>
        <p:nvPicPr>
          <p:cNvPr id="61" name="Picture 60" descr="Watermelon Moody Foodies">
            <a:extLst>
              <a:ext uri="{FF2B5EF4-FFF2-40B4-BE49-F238E27FC236}">
                <a16:creationId xmlns:a16="http://schemas.microsoft.com/office/drawing/2014/main" id="{6A39C984-0F0C-4C7E-A10E-D5215F39C9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a:extLst>
              <a:ext uri="{FF2B5EF4-FFF2-40B4-BE49-F238E27FC236}">
                <a16:creationId xmlns:a16="http://schemas.microsoft.com/office/drawing/2014/main" id="{D085CA9A-69B8-4A2A-869F-BB1466AF431B}"/>
              </a:ext>
            </a:extLst>
          </p:cNvPr>
          <p:cNvSpPr txBox="1"/>
          <p:nvPr/>
        </p:nvSpPr>
        <p:spPr>
          <a:xfrm>
            <a:off x="607832" y="2013509"/>
            <a:ext cx="1678168" cy="1815882"/>
          </a:xfrm>
          <a:prstGeom prst="rect">
            <a:avLst/>
          </a:prstGeom>
          <a:noFill/>
        </p:spPr>
        <p:txBody>
          <a:bodyPr wrap="square" rtlCol="0">
            <a:spAutoFit/>
          </a:bodyPr>
          <a:lstStyle/>
          <a:p>
            <a:r>
              <a:rPr lang="en-US" sz="2800" b="1" dirty="0">
                <a:latin typeface="SVN-Product Sans" panose="020B0403030502040203" pitchFamily="34" charset="0"/>
              </a:rPr>
              <a:t>BIỂU ĐỒ USECASE TỔNG QUÁT</a:t>
            </a:r>
            <a:endParaRPr lang="vi-VN" sz="2800" b="1" dirty="0">
              <a:latin typeface="SVN-Product Sans" panose="020B0403030502040203" pitchFamily="34" charset="0"/>
            </a:endParaRPr>
          </a:p>
        </p:txBody>
      </p:sp>
      <p:pic>
        <p:nvPicPr>
          <p:cNvPr id="5" name="Picture 4">
            <a:extLst>
              <a:ext uri="{FF2B5EF4-FFF2-40B4-BE49-F238E27FC236}">
                <a16:creationId xmlns:a16="http://schemas.microsoft.com/office/drawing/2014/main" id="{527BCA66-48C1-7CB2-D5D4-8179905308B6}"/>
              </a:ext>
            </a:extLst>
          </p:cNvPr>
          <p:cNvPicPr>
            <a:picLocks noChangeAspect="1"/>
          </p:cNvPicPr>
          <p:nvPr/>
        </p:nvPicPr>
        <p:blipFill>
          <a:blip r:embed="rId13"/>
          <a:stretch>
            <a:fillRect/>
          </a:stretch>
        </p:blipFill>
        <p:spPr>
          <a:xfrm>
            <a:off x="2899258" y="1310282"/>
            <a:ext cx="8870253" cy="4945299"/>
          </a:xfrm>
          <a:prstGeom prst="rect">
            <a:avLst/>
          </a:prstGeom>
        </p:spPr>
      </p:pic>
      <p:sp>
        <p:nvSpPr>
          <p:cNvPr id="4" name="TextBox 3">
            <a:extLst>
              <a:ext uri="{FF2B5EF4-FFF2-40B4-BE49-F238E27FC236}">
                <a16:creationId xmlns:a16="http://schemas.microsoft.com/office/drawing/2014/main" id="{E5F631D3-F2D8-CA87-26D1-858DC289DC12}"/>
              </a:ext>
            </a:extLst>
          </p:cNvPr>
          <p:cNvSpPr txBox="1"/>
          <p:nvPr/>
        </p:nvSpPr>
        <p:spPr>
          <a:xfrm>
            <a:off x="3643845" y="371498"/>
            <a:ext cx="5300471" cy="646331"/>
          </a:xfrm>
          <a:prstGeom prst="rect">
            <a:avLst/>
          </a:prstGeom>
          <a:noFill/>
        </p:spPr>
        <p:txBody>
          <a:bodyPr wrap="square" rtlCol="0">
            <a:spAutoFit/>
          </a:bodyPr>
          <a:lstStyle/>
          <a:p>
            <a:r>
              <a:rPr lang="vi-VN" sz="900" dirty="0"/>
              <a:t>TÊN ĐỀ TÀI</a:t>
            </a:r>
            <a:endParaRPr lang="en-US" sz="900" dirty="0"/>
          </a:p>
          <a:p>
            <a:r>
              <a:rPr lang="vi-VN" sz="900" dirty="0"/>
              <a:t>XÂY DỰNG </a:t>
            </a:r>
            <a:r>
              <a:rPr lang="en-US" sz="900" dirty="0"/>
              <a:t>ỨNG DỤNG GIAO HÀNG VÀ ĐẶT ĐỒ ĂN TRỰC TUYẾN UBER EATS ĐA NỀN TẢNG</a:t>
            </a:r>
          </a:p>
          <a:p>
            <a:r>
              <a:rPr lang="en-US" sz="900" dirty="0"/>
              <a:t> FLUTTER VỚI NGÔN NGỮ DART</a:t>
            </a:r>
          </a:p>
          <a:p>
            <a:endParaRPr lang="vi-VN"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2579F57-F062-C6DB-B130-5EFD057702F9}"/>
              </a:ext>
            </a:extLst>
          </p:cNvPr>
          <p:cNvSpPr txBox="1"/>
          <p:nvPr/>
        </p:nvSpPr>
        <p:spPr>
          <a:xfrm>
            <a:off x="-4953000" y="346316"/>
            <a:ext cx="13187362" cy="492443"/>
          </a:xfrm>
          <a:prstGeom prst="rect">
            <a:avLst/>
          </a:prstGeom>
          <a:noFill/>
        </p:spPr>
        <p:txBody>
          <a:bodyPr wrap="square">
            <a:spAutoFit/>
          </a:bodyPr>
          <a:lstStyle/>
          <a:p>
            <a:pPr algn="ctr"/>
            <a:r>
              <a:rPr lang="en-PH" sz="1800" b="1" dirty="0">
                <a:solidFill>
                  <a:srgbClr val="4285F4"/>
                </a:solidFill>
                <a:latin typeface="Product Sans" panose="020B0403030502040203" pitchFamily="34" charset="0"/>
              </a:rPr>
              <a:t>BÙI TIẾN DŨNG</a:t>
            </a:r>
            <a:endParaRPr lang="en-PH" sz="1800" b="1" dirty="0">
              <a:solidFill>
                <a:srgbClr val="2EA54E"/>
              </a:solidFill>
              <a:latin typeface="Product Sans" panose="020B0403030502040203" pitchFamily="34" charset="0"/>
            </a:endParaRPr>
          </a:p>
          <a:p>
            <a:pPr algn="ctr"/>
            <a:endParaRPr lang="en-PH" sz="800" dirty="0"/>
          </a:p>
        </p:txBody>
      </p:sp>
    </p:spTree>
    <p:extLst>
      <p:ext uri="{BB962C8B-B14F-4D97-AF65-F5344CB8AC3E}">
        <p14:creationId xmlns:p14="http://schemas.microsoft.com/office/powerpoint/2010/main" val="280020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tags/tag1.xml><?xml version="1.0" encoding="utf-8"?>
<p:tagLst xmlns:a="http://schemas.openxmlformats.org/drawingml/2006/main" xmlns:r="http://schemas.openxmlformats.org/officeDocument/2006/relationships" xmlns:p="http://schemas.openxmlformats.org/presentationml/2006/main">
  <p:tag name="SHAPE_LOCKS" val="959"/>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heme/theme1.xml><?xml version="1.0" encoding="utf-8"?>
<a:theme xmlns:a="http://schemas.openxmlformats.org/drawingml/2006/main" name="Office Theme">
  <a:themeElements>
    <a:clrScheme name="9Slide - 2021">
      <a:dk1>
        <a:sysClr val="windowText" lastClr="000000"/>
      </a:dk1>
      <a:lt1>
        <a:sysClr val="window" lastClr="FFFFFF"/>
      </a:lt1>
      <a:dk2>
        <a:srgbClr val="092D6C"/>
      </a:dk2>
      <a:lt2>
        <a:srgbClr val="FCECD0"/>
      </a:lt2>
      <a:accent1>
        <a:srgbClr val="4FC1E9"/>
      </a:accent1>
      <a:accent2>
        <a:srgbClr val="48CFAD"/>
      </a:accent2>
      <a:accent3>
        <a:srgbClr val="A0D468"/>
      </a:accent3>
      <a:accent4>
        <a:srgbClr val="FFBD45"/>
      </a:accent4>
      <a:accent5>
        <a:srgbClr val="FC6E51"/>
      </a:accent5>
      <a:accent6>
        <a:srgbClr val="ED5565"/>
      </a:accent6>
      <a:hlink>
        <a:srgbClr val="5D9CEC"/>
      </a:hlink>
      <a:folHlink>
        <a:srgbClr val="AC92EC"/>
      </a:folHlink>
    </a:clrScheme>
    <a:fontScheme name="9Slide Fonts">
      <a:majorFont>
        <a:latin typeface="#9Slide02 Tieu de dai"/>
        <a:ea typeface=""/>
        <a:cs typeface=""/>
      </a:majorFont>
      <a:minorFont>
        <a:latin typeface="#9Slide02 Noi dung d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Blank.potx" id="{4C410E64-73D4-4894-A16A-B0A564A2C1B3}" vid="{BD11DD77-7AB8-40E7-98B4-F754939C4E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565</TotalTime>
  <Words>934</Words>
  <Application>Microsoft Office PowerPoint</Application>
  <PresentationFormat>Widescreen</PresentationFormat>
  <Paragraphs>126</Paragraphs>
  <Slides>15</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vt:i4>
      </vt:variant>
    </vt:vector>
  </HeadingPairs>
  <TitlesOfParts>
    <vt:vector size="30" baseType="lpstr">
      <vt:lpstr>#9Slide02 Tieu de dai</vt:lpstr>
      <vt:lpstr>Segoe MDL2 Assets</vt:lpstr>
      <vt:lpstr>#9Slide02 Noi dung dai</vt:lpstr>
      <vt:lpstr>SVN-Product Sans</vt:lpstr>
      <vt:lpstr>Arial</vt:lpstr>
      <vt:lpstr>MV Boli</vt:lpstr>
      <vt:lpstr>Paytone One</vt:lpstr>
      <vt:lpstr>Times New Roman</vt:lpstr>
      <vt:lpstr>Calibri</vt:lpstr>
      <vt:lpstr>Hanuman Black</vt:lpstr>
      <vt:lpstr>思源宋体 CN Light</vt:lpstr>
      <vt:lpstr>Hanuman</vt:lpstr>
      <vt:lpstr>Product Sans</vt:lpstr>
      <vt:lpstr>Lobster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HP</dc:creator>
  <cp:keywords>9Slide</cp:keywords>
  <dc:description>9Slide.vn</dc:description>
  <cp:lastModifiedBy>Tiến Dũng</cp:lastModifiedBy>
  <cp:revision>10</cp:revision>
  <dcterms:created xsi:type="dcterms:W3CDTF">2024-06-10T09:52:56Z</dcterms:created>
  <dcterms:modified xsi:type="dcterms:W3CDTF">2024-07-24T23:13:14Z</dcterms:modified>
  <cp:category>9Slide.vn</cp:category>
  <cp:contentStatus>9Slide</cp:contentStatus>
</cp:coreProperties>
</file>